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2" r:id="rId4"/>
    <p:sldId id="261" r:id="rId5"/>
    <p:sldId id="294" r:id="rId6"/>
    <p:sldId id="284" r:id="rId7"/>
    <p:sldId id="293"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C5EFE-587F-4335-9AA1-D7B91907C046}" v="3" dt="2023-12-10T20:26:07.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rks-van Hoof, K.H.Y. (Yvette)" userId="9f838d5f-d998-4715-9d28-12f0955e4bda" providerId="ADAL" clId="{98484F1D-92AD-4649-9710-975E66B38DAC}"/>
    <pc:docChg chg="undo custSel addSld delSld modSld">
      <pc:chgData name="Klerks-van Hoof, K.H.Y. (Yvette)" userId="9f838d5f-d998-4715-9d28-12f0955e4bda" providerId="ADAL" clId="{98484F1D-92AD-4649-9710-975E66B38DAC}" dt="2023-12-11T09:14:28.714" v="21" actId="47"/>
      <pc:docMkLst>
        <pc:docMk/>
      </pc:docMkLst>
      <pc:sldChg chg="addSp delSp modSp mod">
        <pc:chgData name="Klerks-van Hoof, K.H.Y. (Yvette)" userId="9f838d5f-d998-4715-9d28-12f0955e4bda" providerId="ADAL" clId="{98484F1D-92AD-4649-9710-975E66B38DAC}" dt="2023-12-11T09:13:42.722" v="4" actId="26606"/>
        <pc:sldMkLst>
          <pc:docMk/>
          <pc:sldMk cId="3848566313" sldId="261"/>
        </pc:sldMkLst>
        <pc:spChg chg="add">
          <ac:chgData name="Klerks-van Hoof, K.H.Y. (Yvette)" userId="9f838d5f-d998-4715-9d28-12f0955e4bda" providerId="ADAL" clId="{98484F1D-92AD-4649-9710-975E66B38DAC}" dt="2023-12-11T09:13:42.722" v="4" actId="26606"/>
          <ac:spMkLst>
            <pc:docMk/>
            <pc:sldMk cId="3848566313" sldId="261"/>
            <ac:spMk id="2" creationId="{D4426E9E-130E-E872-2B75-3E9870CAE3D6}"/>
          </ac:spMkLst>
        </pc:spChg>
        <pc:spChg chg="add">
          <ac:chgData name="Klerks-van Hoof, K.H.Y. (Yvette)" userId="9f838d5f-d998-4715-9d28-12f0955e4bda" providerId="ADAL" clId="{98484F1D-92AD-4649-9710-975E66B38DAC}" dt="2023-12-11T09:13:42.722" v="4" actId="26606"/>
          <ac:spMkLst>
            <pc:docMk/>
            <pc:sldMk cId="3848566313" sldId="261"/>
            <ac:spMk id="3" creationId="{74F98A62-1207-8020-F214-19353700E871}"/>
          </ac:spMkLst>
        </pc:spChg>
        <pc:spChg chg="del">
          <ac:chgData name="Klerks-van Hoof, K.H.Y. (Yvette)" userId="9f838d5f-d998-4715-9d28-12f0955e4bda" providerId="ADAL" clId="{98484F1D-92AD-4649-9710-975E66B38DAC}" dt="2023-12-11T09:13:42.722" v="4" actId="26606"/>
          <ac:spMkLst>
            <pc:docMk/>
            <pc:sldMk cId="3848566313" sldId="261"/>
            <ac:spMk id="19" creationId="{45D37F4E-DDB4-456B-97E0-9937730A039F}"/>
          </ac:spMkLst>
        </pc:spChg>
        <pc:spChg chg="del">
          <ac:chgData name="Klerks-van Hoof, K.H.Y. (Yvette)" userId="9f838d5f-d998-4715-9d28-12f0955e4bda" providerId="ADAL" clId="{98484F1D-92AD-4649-9710-975E66B38DAC}" dt="2023-12-11T09:13:42.722" v="4" actId="26606"/>
          <ac:spMkLst>
            <pc:docMk/>
            <pc:sldMk cId="3848566313" sldId="261"/>
            <ac:spMk id="20" creationId="{B2DD41CD-8F47-4F56-AD12-4E2FF7696987}"/>
          </ac:spMkLst>
        </pc:spChg>
        <pc:spChg chg="del mod replId">
          <ac:chgData name="Klerks-van Hoof, K.H.Y. (Yvette)" userId="9f838d5f-d998-4715-9d28-12f0955e4bda" providerId="ADAL" clId="{98484F1D-92AD-4649-9710-975E66B38DAC}" dt="2023-12-11T09:13:42.722" v="4" actId="26606"/>
          <ac:spMkLst>
            <pc:docMk/>
            <pc:sldMk cId="3848566313" sldId="261"/>
            <ac:spMk id="22" creationId="{88AC315E-42E7-979C-0D9E-3E84A7050D8D}"/>
          </ac:spMkLst>
        </pc:spChg>
        <pc:spChg chg="del mod replId">
          <ac:chgData name="Klerks-van Hoof, K.H.Y. (Yvette)" userId="9f838d5f-d998-4715-9d28-12f0955e4bda" providerId="ADAL" clId="{98484F1D-92AD-4649-9710-975E66B38DAC}" dt="2023-12-11T09:13:42.722" v="4" actId="26606"/>
          <ac:spMkLst>
            <pc:docMk/>
            <pc:sldMk cId="3848566313" sldId="261"/>
            <ac:spMk id="23" creationId="{E305E1C0-F7BD-0695-8150-24F150D9B1EB}"/>
          </ac:spMkLst>
        </pc:spChg>
        <pc:spChg chg="add">
          <ac:chgData name="Klerks-van Hoof, K.H.Y. (Yvette)" userId="9f838d5f-d998-4715-9d28-12f0955e4bda" providerId="ADAL" clId="{98484F1D-92AD-4649-9710-975E66B38DAC}" dt="2023-12-11T09:13:42.722" v="4" actId="26606"/>
          <ac:spMkLst>
            <pc:docMk/>
            <pc:sldMk cId="3848566313" sldId="261"/>
            <ac:spMk id="25" creationId="{D009D6D5-DAC2-4A8B-A17A-E206B9012D09}"/>
          </ac:spMkLst>
        </pc:spChg>
        <pc:picChg chg="add">
          <ac:chgData name="Klerks-van Hoof, K.H.Y. (Yvette)" userId="9f838d5f-d998-4715-9d28-12f0955e4bda" providerId="ADAL" clId="{98484F1D-92AD-4649-9710-975E66B38DAC}" dt="2023-12-11T09:13:42.722" v="4" actId="26606"/>
          <ac:picMkLst>
            <pc:docMk/>
            <pc:sldMk cId="3848566313" sldId="261"/>
            <ac:picMk id="5" creationId="{55EDE855-FB6E-43D3-E8BE-FC41C18EB6FE}"/>
          </ac:picMkLst>
        </pc:picChg>
        <pc:picChg chg="del mod replId">
          <ac:chgData name="Klerks-van Hoof, K.H.Y. (Yvette)" userId="9f838d5f-d998-4715-9d28-12f0955e4bda" providerId="ADAL" clId="{98484F1D-92AD-4649-9710-975E66B38DAC}" dt="2023-12-11T09:13:42.722" v="4" actId="26606"/>
          <ac:picMkLst>
            <pc:docMk/>
            <pc:sldMk cId="3848566313" sldId="261"/>
            <ac:picMk id="24" creationId="{DBF9C279-2F42-CEAC-14AB-71D7C1BB2200}"/>
          </ac:picMkLst>
        </pc:picChg>
      </pc:sldChg>
      <pc:sldChg chg="del">
        <pc:chgData name="Klerks-van Hoof, K.H.Y. (Yvette)" userId="9f838d5f-d998-4715-9d28-12f0955e4bda" providerId="ADAL" clId="{98484F1D-92AD-4649-9710-975E66B38DAC}" dt="2023-12-11T09:14:19.858" v="17" actId="47"/>
        <pc:sldMkLst>
          <pc:docMk/>
          <pc:sldMk cId="610418573" sldId="262"/>
        </pc:sldMkLst>
      </pc:sldChg>
      <pc:sldChg chg="del">
        <pc:chgData name="Klerks-van Hoof, K.H.Y. (Yvette)" userId="9f838d5f-d998-4715-9d28-12f0955e4bda" providerId="ADAL" clId="{98484F1D-92AD-4649-9710-975E66B38DAC}" dt="2023-12-11T09:14:28.714" v="21" actId="47"/>
        <pc:sldMkLst>
          <pc:docMk/>
          <pc:sldMk cId="2744213723" sldId="269"/>
        </pc:sldMkLst>
      </pc:sldChg>
      <pc:sldChg chg="del">
        <pc:chgData name="Klerks-van Hoof, K.H.Y. (Yvette)" userId="9f838d5f-d998-4715-9d28-12f0955e4bda" providerId="ADAL" clId="{98484F1D-92AD-4649-9710-975E66B38DAC}" dt="2023-12-11T09:14:21.073" v="18" actId="47"/>
        <pc:sldMkLst>
          <pc:docMk/>
          <pc:sldMk cId="1999014707" sldId="287"/>
        </pc:sldMkLst>
      </pc:sldChg>
      <pc:sldChg chg="del">
        <pc:chgData name="Klerks-van Hoof, K.H.Y. (Yvette)" userId="9f838d5f-d998-4715-9d28-12f0955e4bda" providerId="ADAL" clId="{98484F1D-92AD-4649-9710-975E66B38DAC}" dt="2023-12-11T09:14:28.714" v="21" actId="47"/>
        <pc:sldMkLst>
          <pc:docMk/>
          <pc:sldMk cId="2610834412" sldId="288"/>
        </pc:sldMkLst>
      </pc:sldChg>
      <pc:sldChg chg="del">
        <pc:chgData name="Klerks-van Hoof, K.H.Y. (Yvette)" userId="9f838d5f-d998-4715-9d28-12f0955e4bda" providerId="ADAL" clId="{98484F1D-92AD-4649-9710-975E66B38DAC}" dt="2023-12-11T09:14:23.283" v="20" actId="47"/>
        <pc:sldMkLst>
          <pc:docMk/>
          <pc:sldMk cId="3786220473" sldId="289"/>
        </pc:sldMkLst>
      </pc:sldChg>
      <pc:sldChg chg="del">
        <pc:chgData name="Klerks-van Hoof, K.H.Y. (Yvette)" userId="9f838d5f-d998-4715-9d28-12f0955e4bda" providerId="ADAL" clId="{98484F1D-92AD-4649-9710-975E66B38DAC}" dt="2023-12-11T09:14:28.714" v="21" actId="47"/>
        <pc:sldMkLst>
          <pc:docMk/>
          <pc:sldMk cId="3159319930" sldId="290"/>
        </pc:sldMkLst>
      </pc:sldChg>
      <pc:sldChg chg="del">
        <pc:chgData name="Klerks-van Hoof, K.H.Y. (Yvette)" userId="9f838d5f-d998-4715-9d28-12f0955e4bda" providerId="ADAL" clId="{98484F1D-92AD-4649-9710-975E66B38DAC}" dt="2023-12-11T09:14:22.250" v="19" actId="47"/>
        <pc:sldMkLst>
          <pc:docMk/>
          <pc:sldMk cId="805687016" sldId="291"/>
        </pc:sldMkLst>
      </pc:sldChg>
      <pc:sldChg chg="addSp delSp modSp add mod">
        <pc:chgData name="Klerks-van Hoof, K.H.Y. (Yvette)" userId="9f838d5f-d998-4715-9d28-12f0955e4bda" providerId="ADAL" clId="{98484F1D-92AD-4649-9710-975E66B38DAC}" dt="2023-12-11T09:14:05.057" v="16" actId="27636"/>
        <pc:sldMkLst>
          <pc:docMk/>
          <pc:sldMk cId="1655298235" sldId="294"/>
        </pc:sldMkLst>
        <pc:spChg chg="add del">
          <ac:chgData name="Klerks-van Hoof, K.H.Y. (Yvette)" userId="9f838d5f-d998-4715-9d28-12f0955e4bda" providerId="ADAL" clId="{98484F1D-92AD-4649-9710-975E66B38DAC}" dt="2023-12-11T09:13:51.435" v="7" actId="26606"/>
          <ac:spMkLst>
            <pc:docMk/>
            <pc:sldMk cId="1655298235" sldId="294"/>
            <ac:spMk id="2" creationId="{77667456-9219-4B84-71A0-C5980339BCB3}"/>
          </ac:spMkLst>
        </pc:spChg>
        <pc:spChg chg="add">
          <ac:chgData name="Klerks-van Hoof, K.H.Y. (Yvette)" userId="9f838d5f-d998-4715-9d28-12f0955e4bda" providerId="ADAL" clId="{98484F1D-92AD-4649-9710-975E66B38DAC}" dt="2023-12-11T09:13:51.454" v="9" actId="26606"/>
          <ac:spMkLst>
            <pc:docMk/>
            <pc:sldMk cId="1655298235" sldId="294"/>
            <ac:spMk id="2" creationId="{CE2981F7-C9B5-16CD-4247-F941D4565008}"/>
          </ac:spMkLst>
        </pc:spChg>
        <pc:spChg chg="add mod">
          <ac:chgData name="Klerks-van Hoof, K.H.Y. (Yvette)" userId="9f838d5f-d998-4715-9d28-12f0955e4bda" providerId="ADAL" clId="{98484F1D-92AD-4649-9710-975E66B38DAC}" dt="2023-12-11T09:14:05.057" v="16" actId="27636"/>
          <ac:spMkLst>
            <pc:docMk/>
            <pc:sldMk cId="1655298235" sldId="294"/>
            <ac:spMk id="3" creationId="{5004CA8E-DA1B-384E-6792-269EB087CEB3}"/>
          </ac:spMkLst>
        </pc:spChg>
        <pc:spChg chg="add del">
          <ac:chgData name="Klerks-van Hoof, K.H.Y. (Yvette)" userId="9f838d5f-d998-4715-9d28-12f0955e4bda" providerId="ADAL" clId="{98484F1D-92AD-4649-9710-975E66B38DAC}" dt="2023-12-11T09:13:51.435" v="7" actId="26606"/>
          <ac:spMkLst>
            <pc:docMk/>
            <pc:sldMk cId="1655298235" sldId="294"/>
            <ac:spMk id="3" creationId="{B9B06C50-A7B0-FD9C-D1A5-2D66C591DA72}"/>
          </ac:spMkLst>
        </pc:spChg>
        <pc:spChg chg="add del">
          <ac:chgData name="Klerks-van Hoof, K.H.Y. (Yvette)" userId="9f838d5f-d998-4715-9d28-12f0955e4bda" providerId="ADAL" clId="{98484F1D-92AD-4649-9710-975E66B38DAC}" dt="2023-12-11T09:13:51.454" v="9" actId="26606"/>
          <ac:spMkLst>
            <pc:docMk/>
            <pc:sldMk cId="1655298235" sldId="294"/>
            <ac:spMk id="19" creationId="{45D37F4E-DDB4-456B-97E0-9937730A039F}"/>
          </ac:spMkLst>
        </pc:spChg>
        <pc:spChg chg="add del">
          <ac:chgData name="Klerks-van Hoof, K.H.Y. (Yvette)" userId="9f838d5f-d998-4715-9d28-12f0955e4bda" providerId="ADAL" clId="{98484F1D-92AD-4649-9710-975E66B38DAC}" dt="2023-12-11T09:13:51.454" v="9" actId="26606"/>
          <ac:spMkLst>
            <pc:docMk/>
            <pc:sldMk cId="1655298235" sldId="294"/>
            <ac:spMk id="20" creationId="{B2DD41CD-8F47-4F56-AD12-4E2FF7696987}"/>
          </ac:spMkLst>
        </pc:spChg>
        <pc:spChg chg="add del">
          <ac:chgData name="Klerks-van Hoof, K.H.Y. (Yvette)" userId="9f838d5f-d998-4715-9d28-12f0955e4bda" providerId="ADAL" clId="{98484F1D-92AD-4649-9710-975E66B38DAC}" dt="2023-12-11T09:13:51.435" v="7" actId="26606"/>
          <ac:spMkLst>
            <pc:docMk/>
            <pc:sldMk cId="1655298235" sldId="294"/>
            <ac:spMk id="25" creationId="{79BB35BC-D5C2-4C8B-A22A-A71E6191913B}"/>
          </ac:spMkLst>
        </pc:spChg>
        <pc:spChg chg="add del mod replId">
          <ac:chgData name="Klerks-van Hoof, K.H.Y. (Yvette)" userId="9f838d5f-d998-4715-9d28-12f0955e4bda" providerId="ADAL" clId="{98484F1D-92AD-4649-9710-975E66B38DAC}" dt="2023-12-11T09:13:51.454" v="9" actId="26606"/>
          <ac:spMkLst>
            <pc:docMk/>
            <pc:sldMk cId="1655298235" sldId="294"/>
            <ac:spMk id="27" creationId="{88AC315E-42E7-979C-0D9E-3E84A7050D8D}"/>
          </ac:spMkLst>
        </pc:spChg>
        <pc:spChg chg="add del mod replId">
          <ac:chgData name="Klerks-van Hoof, K.H.Y. (Yvette)" userId="9f838d5f-d998-4715-9d28-12f0955e4bda" providerId="ADAL" clId="{98484F1D-92AD-4649-9710-975E66B38DAC}" dt="2023-12-11T09:13:51.454" v="9" actId="26606"/>
          <ac:spMkLst>
            <pc:docMk/>
            <pc:sldMk cId="1655298235" sldId="294"/>
            <ac:spMk id="28" creationId="{E305E1C0-F7BD-0695-8150-24F150D9B1EB}"/>
          </ac:spMkLst>
        </pc:spChg>
        <pc:picChg chg="add del">
          <ac:chgData name="Klerks-van Hoof, K.H.Y. (Yvette)" userId="9f838d5f-d998-4715-9d28-12f0955e4bda" providerId="ADAL" clId="{98484F1D-92AD-4649-9710-975E66B38DAC}" dt="2023-12-11T09:13:51.435" v="7" actId="26606"/>
          <ac:picMkLst>
            <pc:docMk/>
            <pc:sldMk cId="1655298235" sldId="294"/>
            <ac:picMk id="5" creationId="{20AC726D-249A-FC0F-2E05-1EE2F0EDF525}"/>
          </ac:picMkLst>
        </pc:picChg>
        <pc:picChg chg="add">
          <ac:chgData name="Klerks-van Hoof, K.H.Y. (Yvette)" userId="9f838d5f-d998-4715-9d28-12f0955e4bda" providerId="ADAL" clId="{98484F1D-92AD-4649-9710-975E66B38DAC}" dt="2023-12-11T09:13:51.454" v="9" actId="26606"/>
          <ac:picMkLst>
            <pc:docMk/>
            <pc:sldMk cId="1655298235" sldId="294"/>
            <ac:picMk id="5" creationId="{4353D550-5898-6323-6237-68D089C036C9}"/>
          </ac:picMkLst>
        </pc:picChg>
        <pc:picChg chg="add del mod replId">
          <ac:chgData name="Klerks-van Hoof, K.H.Y. (Yvette)" userId="9f838d5f-d998-4715-9d28-12f0955e4bda" providerId="ADAL" clId="{98484F1D-92AD-4649-9710-975E66B38DAC}" dt="2023-12-11T09:13:51.454" v="9" actId="26606"/>
          <ac:picMkLst>
            <pc:docMk/>
            <pc:sldMk cId="1655298235" sldId="294"/>
            <ac:picMk id="29" creationId="{DBF9C279-2F42-CEAC-14AB-71D7C1BB2200}"/>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DF549-1C62-4EFF-8945-B40656E92AA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nl-NL"/>
        </a:p>
      </dgm:t>
    </dgm:pt>
    <dgm:pt modelId="{82AC660A-23E3-40AA-814A-AFD7E604FE09}">
      <dgm:prSet phldrT="[Tekst]" custT="1"/>
      <dgm:spPr>
        <a:blipFill rotWithShape="0">
          <a:blip xmlns:r="http://schemas.openxmlformats.org/officeDocument/2006/relationships" r:embed="rId1"/>
          <a:stretch>
            <a:fillRect/>
          </a:stretch>
        </a:blipFill>
      </dgm:spPr>
      <dgm:t>
        <a:bodyPr/>
        <a:lstStyle/>
        <a:p>
          <a:r>
            <a:rPr lang="nl-NL" sz="2400" b="1" dirty="0">
              <a:latin typeface="+mn-lt"/>
              <a:cs typeface="Aldhabi" panose="020F0502020204030204" pitchFamily="2" charset="-78"/>
            </a:rPr>
            <a:t>Old English </a:t>
          </a:r>
          <a:r>
            <a:rPr lang="nl-NL" sz="2400" b="1" dirty="0" err="1">
              <a:latin typeface="+mn-lt"/>
              <a:cs typeface="Aldhabi" panose="020F0502020204030204" pitchFamily="2" charset="-78"/>
            </a:rPr>
            <a:t>Period</a:t>
          </a:r>
          <a:endParaRPr lang="nl-NL" sz="2400" b="1" dirty="0">
            <a:latin typeface="+mn-lt"/>
            <a:cs typeface="Aldhabi" panose="020F0502020204030204" pitchFamily="2" charset="-78"/>
          </a:endParaRPr>
        </a:p>
        <a:p>
          <a:r>
            <a:rPr lang="nl-NL" sz="2400" b="1" dirty="0">
              <a:latin typeface="+mn-lt"/>
            </a:rPr>
            <a:t>500-1066</a:t>
          </a:r>
        </a:p>
      </dgm:t>
    </dgm:pt>
    <dgm:pt modelId="{1B42810E-2C9B-4C5C-9FFD-DF0ADE4F4201}" type="parTrans" cxnId="{5D583BC1-8AE0-4B7A-AE86-CEBBEA250D9D}">
      <dgm:prSet/>
      <dgm:spPr/>
      <dgm:t>
        <a:bodyPr/>
        <a:lstStyle/>
        <a:p>
          <a:endParaRPr lang="nl-NL"/>
        </a:p>
      </dgm:t>
    </dgm:pt>
    <dgm:pt modelId="{87D74BCD-3A92-4EB4-A498-172DF1D31502}" type="sibTrans" cxnId="{5D583BC1-8AE0-4B7A-AE86-CEBBEA250D9D}">
      <dgm:prSet/>
      <dgm:spPr/>
      <dgm:t>
        <a:bodyPr/>
        <a:lstStyle/>
        <a:p>
          <a:endParaRPr lang="nl-NL"/>
        </a:p>
      </dgm:t>
    </dgm:pt>
    <dgm:pt modelId="{2004E9EB-180E-4F4B-8D71-88F148A2F699}">
      <dgm:prSet phldrT="[Tekst]" custT="1"/>
      <dgm:spPr>
        <a:blipFill rotWithShape="0">
          <a:blip xmlns:r="http://schemas.openxmlformats.org/officeDocument/2006/relationships" r:embed="rId2"/>
          <a:stretch>
            <a:fillRect/>
          </a:stretch>
        </a:blipFill>
      </dgm:spPr>
      <dgm:t>
        <a:bodyPr/>
        <a:lstStyle/>
        <a:p>
          <a:r>
            <a:rPr lang="nl-NL" sz="2400" b="1" dirty="0" err="1">
              <a:latin typeface="+mn-lt"/>
            </a:rPr>
            <a:t>Middle</a:t>
          </a:r>
          <a:r>
            <a:rPr lang="nl-NL" sz="2400" b="1" dirty="0">
              <a:latin typeface="+mn-lt"/>
            </a:rPr>
            <a:t> English </a:t>
          </a:r>
          <a:r>
            <a:rPr lang="nl-NL" sz="2400" b="1" dirty="0" err="1">
              <a:latin typeface="+mn-lt"/>
            </a:rPr>
            <a:t>Period</a:t>
          </a:r>
          <a:endParaRPr lang="nl-NL" sz="2400" b="1" dirty="0">
            <a:latin typeface="+mn-lt"/>
          </a:endParaRPr>
        </a:p>
        <a:p>
          <a:r>
            <a:rPr lang="nl-NL" sz="2400" b="1" dirty="0">
              <a:latin typeface="+mn-lt"/>
            </a:rPr>
            <a:t>1066-1500</a:t>
          </a:r>
        </a:p>
      </dgm:t>
    </dgm:pt>
    <dgm:pt modelId="{ADBE80E6-0FE8-4D30-9CD2-1DA4E66CC689}" type="parTrans" cxnId="{E665E0C9-F218-43D2-882B-FF65BE1D602A}">
      <dgm:prSet/>
      <dgm:spPr/>
      <dgm:t>
        <a:bodyPr/>
        <a:lstStyle/>
        <a:p>
          <a:endParaRPr lang="nl-NL"/>
        </a:p>
      </dgm:t>
    </dgm:pt>
    <dgm:pt modelId="{A6268BFA-F942-4178-B80D-9724DAA17F61}" type="sibTrans" cxnId="{E665E0C9-F218-43D2-882B-FF65BE1D602A}">
      <dgm:prSet/>
      <dgm:spPr/>
      <dgm:t>
        <a:bodyPr/>
        <a:lstStyle/>
        <a:p>
          <a:endParaRPr lang="nl-NL"/>
        </a:p>
      </dgm:t>
    </dgm:pt>
    <dgm:pt modelId="{705E54F1-8EDC-4291-A69C-86CB4CDCA8F0}">
      <dgm:prSet phldrT="[Tekst]" custT="1"/>
      <dgm:spPr>
        <a:blipFill rotWithShape="0">
          <a:blip xmlns:r="http://schemas.openxmlformats.org/officeDocument/2006/relationships" r:embed="rId3"/>
          <a:srcRect/>
          <a:stretch>
            <a:fillRect t="-150000" b="-150000"/>
          </a:stretch>
        </a:blipFill>
      </dgm:spPr>
      <dgm:t>
        <a:bodyPr/>
        <a:lstStyle/>
        <a:p>
          <a:r>
            <a:rPr lang="nl-NL" sz="2400" b="1" dirty="0">
              <a:solidFill>
                <a:schemeClr val="tx1"/>
              </a:solidFill>
              <a:latin typeface="+mn-lt"/>
            </a:rPr>
            <a:t>Renaissance</a:t>
          </a:r>
        </a:p>
        <a:p>
          <a:r>
            <a:rPr lang="nl-NL" sz="2400" b="1" dirty="0">
              <a:solidFill>
                <a:schemeClr val="tx1"/>
              </a:solidFill>
              <a:latin typeface="+mn-lt"/>
            </a:rPr>
            <a:t>1500-1660</a:t>
          </a:r>
        </a:p>
      </dgm:t>
    </dgm:pt>
    <dgm:pt modelId="{B4F735F4-91FE-4C6E-9DED-080BC315E0B7}" type="parTrans" cxnId="{03E18616-87A5-4263-82E0-21F266568729}">
      <dgm:prSet/>
      <dgm:spPr/>
      <dgm:t>
        <a:bodyPr/>
        <a:lstStyle/>
        <a:p>
          <a:endParaRPr lang="nl-NL"/>
        </a:p>
      </dgm:t>
    </dgm:pt>
    <dgm:pt modelId="{8FC62DE8-8E9A-4E73-B3D0-E018233D8569}" type="sibTrans" cxnId="{03E18616-87A5-4263-82E0-21F266568729}">
      <dgm:prSet/>
      <dgm:spPr/>
      <dgm:t>
        <a:bodyPr/>
        <a:lstStyle/>
        <a:p>
          <a:endParaRPr lang="nl-NL"/>
        </a:p>
      </dgm:t>
    </dgm:pt>
    <dgm:pt modelId="{DB7DC724-0DF7-49B2-97A1-84A4021BA37D}">
      <dgm:prSet phldrT="[Tekst]" custT="1"/>
      <dgm:spPr>
        <a:blipFill rotWithShape="0">
          <a:blip xmlns:r="http://schemas.openxmlformats.org/officeDocument/2006/relationships" r:embed="rId4"/>
          <a:stretch>
            <a:fillRect/>
          </a:stretch>
        </a:blipFill>
      </dgm:spPr>
      <dgm:t>
        <a:bodyPr/>
        <a:lstStyle/>
        <a:p>
          <a:r>
            <a:rPr lang="nl-NL" sz="2400" b="1" dirty="0">
              <a:latin typeface="+mn-lt"/>
            </a:rPr>
            <a:t>The </a:t>
          </a:r>
          <a:r>
            <a:rPr lang="nl-NL" sz="2400" b="1" dirty="0" err="1">
              <a:latin typeface="+mn-lt"/>
            </a:rPr>
            <a:t>Regency</a:t>
          </a:r>
          <a:endParaRPr lang="nl-NL" sz="2400" b="1" dirty="0">
            <a:latin typeface="+mn-lt"/>
          </a:endParaRPr>
        </a:p>
        <a:p>
          <a:r>
            <a:rPr lang="nl-NL" sz="2400" b="1" dirty="0">
              <a:latin typeface="+mn-lt"/>
            </a:rPr>
            <a:t>1811-1820</a:t>
          </a:r>
        </a:p>
      </dgm:t>
    </dgm:pt>
    <dgm:pt modelId="{DCB2A6CA-221C-466E-B241-7BE2C3382D2B}" type="parTrans" cxnId="{7499801F-B967-4C05-B4D2-8E07F179DADF}">
      <dgm:prSet/>
      <dgm:spPr/>
      <dgm:t>
        <a:bodyPr/>
        <a:lstStyle/>
        <a:p>
          <a:endParaRPr lang="nl-NL"/>
        </a:p>
      </dgm:t>
    </dgm:pt>
    <dgm:pt modelId="{26AA5B5C-F39D-4E69-8097-CB4D2ACBD7BE}" type="sibTrans" cxnId="{7499801F-B967-4C05-B4D2-8E07F179DADF}">
      <dgm:prSet/>
      <dgm:spPr/>
      <dgm:t>
        <a:bodyPr/>
        <a:lstStyle/>
        <a:p>
          <a:endParaRPr lang="nl-NL"/>
        </a:p>
      </dgm:t>
    </dgm:pt>
    <dgm:pt modelId="{FA415B20-84E1-41DE-BBA5-36F6786D91FA}">
      <dgm:prSet phldrT="[Tekst]" custT="1"/>
      <dgm:spPr>
        <a:blipFill rotWithShape="0">
          <a:blip xmlns:r="http://schemas.openxmlformats.org/officeDocument/2006/relationships" r:embed="rId5"/>
          <a:stretch>
            <a:fillRect t="-150000" b="-150000"/>
          </a:stretch>
        </a:blipFill>
      </dgm:spPr>
      <dgm:t>
        <a:bodyPr/>
        <a:lstStyle/>
        <a:p>
          <a:r>
            <a:rPr lang="nl-NL" sz="2400" b="1" dirty="0" err="1">
              <a:latin typeface="+mn-lt"/>
            </a:rPr>
            <a:t>Romantic</a:t>
          </a:r>
          <a:r>
            <a:rPr lang="nl-NL" sz="2400" b="1" dirty="0">
              <a:latin typeface="+mn-lt"/>
            </a:rPr>
            <a:t> </a:t>
          </a:r>
          <a:r>
            <a:rPr lang="nl-NL" sz="2400" b="1" dirty="0" err="1">
              <a:latin typeface="+mn-lt"/>
            </a:rPr>
            <a:t>Period</a:t>
          </a:r>
          <a:endParaRPr lang="nl-NL" sz="2400" b="1" dirty="0">
            <a:latin typeface="+mn-lt"/>
          </a:endParaRPr>
        </a:p>
        <a:p>
          <a:r>
            <a:rPr lang="nl-NL" sz="2400" b="1" dirty="0">
              <a:latin typeface="+mn-lt"/>
            </a:rPr>
            <a:t>1798-1870</a:t>
          </a:r>
        </a:p>
      </dgm:t>
    </dgm:pt>
    <dgm:pt modelId="{6B27CD26-D604-4EA2-BA8D-84CFC7B92401}" type="parTrans" cxnId="{0ACA10CB-87F1-4A1F-A478-3DED3E850FEF}">
      <dgm:prSet/>
      <dgm:spPr/>
      <dgm:t>
        <a:bodyPr/>
        <a:lstStyle/>
        <a:p>
          <a:endParaRPr lang="nl-NL"/>
        </a:p>
      </dgm:t>
    </dgm:pt>
    <dgm:pt modelId="{3A3A4B2A-8831-4E59-970C-A2BE21FB989E}" type="sibTrans" cxnId="{0ACA10CB-87F1-4A1F-A478-3DED3E850FEF}">
      <dgm:prSet/>
      <dgm:spPr/>
      <dgm:t>
        <a:bodyPr/>
        <a:lstStyle/>
        <a:p>
          <a:endParaRPr lang="nl-NL"/>
        </a:p>
      </dgm:t>
    </dgm:pt>
    <dgm:pt modelId="{D3CFABA5-C131-4CAA-9396-EF197E7D0309}">
      <dgm:prSet phldrT="[Tekst]" custT="1"/>
      <dgm:spPr>
        <a:blipFill rotWithShape="0">
          <a:blip xmlns:r="http://schemas.openxmlformats.org/officeDocument/2006/relationships" r:embed="rId6"/>
          <a:stretch>
            <a:fillRect/>
          </a:stretch>
        </a:blipFill>
      </dgm:spPr>
      <dgm:t>
        <a:bodyPr/>
        <a:lstStyle/>
        <a:p>
          <a:r>
            <a:rPr lang="nl-NL" sz="2400" b="1" dirty="0">
              <a:latin typeface="+mn-lt"/>
            </a:rPr>
            <a:t>Age of </a:t>
          </a:r>
          <a:r>
            <a:rPr lang="nl-NL" sz="2400" b="1" dirty="0" err="1">
              <a:latin typeface="+mn-lt"/>
            </a:rPr>
            <a:t>Reason</a:t>
          </a:r>
          <a:endParaRPr lang="nl-NL" sz="2400" b="1" dirty="0">
            <a:latin typeface="+mn-lt"/>
          </a:endParaRPr>
        </a:p>
        <a:p>
          <a:r>
            <a:rPr lang="nl-NL" sz="2400" b="1" dirty="0" err="1">
              <a:latin typeface="+mn-lt"/>
            </a:rPr>
            <a:t>Enlightenment</a:t>
          </a:r>
          <a:endParaRPr lang="nl-NL" sz="2400" b="1" dirty="0">
            <a:latin typeface="+mn-lt"/>
          </a:endParaRPr>
        </a:p>
        <a:p>
          <a:r>
            <a:rPr lang="nl-NL" sz="2400" b="1" dirty="0">
              <a:latin typeface="+mn-lt"/>
            </a:rPr>
            <a:t>1660-1800</a:t>
          </a:r>
          <a:endParaRPr lang="nl-NL" sz="2000" b="1" dirty="0">
            <a:latin typeface="+mn-lt"/>
          </a:endParaRPr>
        </a:p>
      </dgm:t>
    </dgm:pt>
    <dgm:pt modelId="{92B552EE-8567-4712-99DD-35C2C589B988}" type="parTrans" cxnId="{9F0E4AB1-06C5-497D-9CDA-B7CFBC98001C}">
      <dgm:prSet/>
      <dgm:spPr/>
      <dgm:t>
        <a:bodyPr/>
        <a:lstStyle/>
        <a:p>
          <a:endParaRPr lang="nl-NL"/>
        </a:p>
      </dgm:t>
    </dgm:pt>
    <dgm:pt modelId="{99F43C12-2C2A-4AC2-98AA-1F1F0B3AB228}" type="sibTrans" cxnId="{9F0E4AB1-06C5-497D-9CDA-B7CFBC98001C}">
      <dgm:prSet/>
      <dgm:spPr/>
      <dgm:t>
        <a:bodyPr/>
        <a:lstStyle/>
        <a:p>
          <a:endParaRPr lang="nl-NL"/>
        </a:p>
      </dgm:t>
    </dgm:pt>
    <dgm:pt modelId="{86CF2D62-414D-452D-AB8D-A15849D6EF42}">
      <dgm:prSet phldrT="[Tekst]" custT="1"/>
      <dgm:spPr>
        <a:blipFill rotWithShape="0">
          <a:blip xmlns:r="http://schemas.openxmlformats.org/officeDocument/2006/relationships" r:embed="rId7"/>
          <a:stretch>
            <a:fillRect/>
          </a:stretch>
        </a:blipFill>
      </dgm:spPr>
      <dgm:t>
        <a:bodyPr/>
        <a:lstStyle/>
        <a:p>
          <a:r>
            <a:rPr lang="nl-NL" sz="2400" b="1" dirty="0" err="1">
              <a:latin typeface="+mn-lt"/>
            </a:rPr>
            <a:t>Victorian</a:t>
          </a:r>
          <a:r>
            <a:rPr lang="nl-NL" sz="2400" b="1" dirty="0">
              <a:latin typeface="+mn-lt"/>
            </a:rPr>
            <a:t> </a:t>
          </a:r>
          <a:r>
            <a:rPr lang="nl-NL" sz="2400" b="1" dirty="0" err="1">
              <a:latin typeface="+mn-lt"/>
            </a:rPr>
            <a:t>Period</a:t>
          </a:r>
          <a:r>
            <a:rPr lang="nl-NL" sz="2400" b="1" dirty="0">
              <a:latin typeface="+mn-lt"/>
            </a:rPr>
            <a:t> </a:t>
          </a:r>
        </a:p>
        <a:p>
          <a:r>
            <a:rPr lang="nl-NL" sz="2400" b="1" dirty="0">
              <a:latin typeface="+mn-lt"/>
            </a:rPr>
            <a:t>1830-1900</a:t>
          </a:r>
        </a:p>
      </dgm:t>
    </dgm:pt>
    <dgm:pt modelId="{8B3A7E44-30F3-435C-B7BD-16E611CB755E}" type="parTrans" cxnId="{ABB80DFD-FA9C-4F75-B855-66B786F87C03}">
      <dgm:prSet/>
      <dgm:spPr/>
      <dgm:t>
        <a:bodyPr/>
        <a:lstStyle/>
        <a:p>
          <a:endParaRPr lang="nl-NL"/>
        </a:p>
      </dgm:t>
    </dgm:pt>
    <dgm:pt modelId="{E5E7FA6C-E4F9-46FB-9565-C2F97F144EF2}" type="sibTrans" cxnId="{ABB80DFD-FA9C-4F75-B855-66B786F87C03}">
      <dgm:prSet/>
      <dgm:spPr/>
      <dgm:t>
        <a:bodyPr/>
        <a:lstStyle/>
        <a:p>
          <a:endParaRPr lang="nl-NL"/>
        </a:p>
      </dgm:t>
    </dgm:pt>
    <dgm:pt modelId="{83DB37F3-CA84-4D7F-836A-52AFCAE78E29}" type="pres">
      <dgm:prSet presAssocID="{71CDF549-1C62-4EFF-8945-B40656E92AA0}" presName="diagram" presStyleCnt="0">
        <dgm:presLayoutVars>
          <dgm:dir/>
          <dgm:resizeHandles val="exact"/>
        </dgm:presLayoutVars>
      </dgm:prSet>
      <dgm:spPr/>
    </dgm:pt>
    <dgm:pt modelId="{BE489BA7-A35A-48A5-AF5A-1810726CE316}" type="pres">
      <dgm:prSet presAssocID="{82AC660A-23E3-40AA-814A-AFD7E604FE09}" presName="node" presStyleLbl="node1" presStyleIdx="0" presStyleCnt="7">
        <dgm:presLayoutVars>
          <dgm:bulletEnabled val="1"/>
        </dgm:presLayoutVars>
      </dgm:prSet>
      <dgm:spPr/>
    </dgm:pt>
    <dgm:pt modelId="{2F6F522F-79BB-4314-BD5E-CDAE24D6ABE3}" type="pres">
      <dgm:prSet presAssocID="{87D74BCD-3A92-4EB4-A498-172DF1D31502}" presName="sibTrans" presStyleCnt="0"/>
      <dgm:spPr/>
    </dgm:pt>
    <dgm:pt modelId="{3FAC2EDE-C037-436E-A87B-6EE4D610ECCC}" type="pres">
      <dgm:prSet presAssocID="{2004E9EB-180E-4F4B-8D71-88F148A2F699}" presName="node" presStyleLbl="node1" presStyleIdx="1" presStyleCnt="7" custLinFactY="15667" custLinFactNeighborX="-53302" custLinFactNeighborY="100000">
        <dgm:presLayoutVars>
          <dgm:bulletEnabled val="1"/>
        </dgm:presLayoutVars>
      </dgm:prSet>
      <dgm:spPr/>
    </dgm:pt>
    <dgm:pt modelId="{BEB71498-BAB0-4C0B-AFCD-F038BC6272B7}" type="pres">
      <dgm:prSet presAssocID="{A6268BFA-F942-4178-B80D-9724DAA17F61}" presName="sibTrans" presStyleCnt="0"/>
      <dgm:spPr/>
    </dgm:pt>
    <dgm:pt modelId="{E6E39ADF-4554-41B5-87E1-F6F25E85CEA1}" type="pres">
      <dgm:prSet presAssocID="{705E54F1-8EDC-4291-A69C-86CB4CDCA8F0}" presName="node" presStyleLbl="node1" presStyleIdx="2" presStyleCnt="7" custLinFactX="-5471" custLinFactNeighborX="-100000" custLinFactNeighborY="1875">
        <dgm:presLayoutVars>
          <dgm:bulletEnabled val="1"/>
        </dgm:presLayoutVars>
      </dgm:prSet>
      <dgm:spPr/>
    </dgm:pt>
    <dgm:pt modelId="{87A8065D-578A-4BC4-93C1-A900E61F5AD1}" type="pres">
      <dgm:prSet presAssocID="{8FC62DE8-8E9A-4E73-B3D0-E018233D8569}" presName="sibTrans" presStyleCnt="0"/>
      <dgm:spPr/>
    </dgm:pt>
    <dgm:pt modelId="{649D89E5-CB15-43CB-BC0C-32346302DC43}" type="pres">
      <dgm:prSet presAssocID="{DB7DC724-0DF7-49B2-97A1-84A4021BA37D}" presName="node" presStyleLbl="node1" presStyleIdx="3" presStyleCnt="7" custLinFactY="15667" custLinFactNeighborX="-49128" custLinFactNeighborY="100000">
        <dgm:presLayoutVars>
          <dgm:bulletEnabled val="1"/>
        </dgm:presLayoutVars>
      </dgm:prSet>
      <dgm:spPr/>
    </dgm:pt>
    <dgm:pt modelId="{BC4E5B2E-4BDD-43D8-824E-D26C8C243283}" type="pres">
      <dgm:prSet presAssocID="{26AA5B5C-F39D-4E69-8097-CB4D2ACBD7BE}" presName="sibTrans" presStyleCnt="0"/>
      <dgm:spPr/>
    </dgm:pt>
    <dgm:pt modelId="{871195B3-AE0D-4802-925F-D06D115B38BF}" type="pres">
      <dgm:prSet presAssocID="{FA415B20-84E1-41DE-BBA5-36F6786D91FA}" presName="node" presStyleLbl="node1" presStyleIdx="4" presStyleCnt="7" custLinFactX="68384" custLinFactY="-15631" custLinFactNeighborX="100000" custLinFactNeighborY="-100000">
        <dgm:presLayoutVars>
          <dgm:bulletEnabled val="1"/>
        </dgm:presLayoutVars>
      </dgm:prSet>
      <dgm:spPr/>
    </dgm:pt>
    <dgm:pt modelId="{AF67786E-6B96-4E62-AF52-42236D3D400B}" type="pres">
      <dgm:prSet presAssocID="{3A3A4B2A-8831-4E59-970C-A2BE21FB989E}" presName="sibTrans" presStyleCnt="0"/>
      <dgm:spPr/>
    </dgm:pt>
    <dgm:pt modelId="{1ED4C1C5-6D37-4EB8-81BC-5706F8CDCA6C}" type="pres">
      <dgm:prSet presAssocID="{D3CFABA5-C131-4CAA-9396-EF197E7D0309}" presName="node" presStyleLbl="node1" presStyleIdx="5" presStyleCnt="7" custLinFactNeighborX="8154" custLinFactNeighborY="-1000">
        <dgm:presLayoutVars>
          <dgm:bulletEnabled val="1"/>
        </dgm:presLayoutVars>
      </dgm:prSet>
      <dgm:spPr/>
    </dgm:pt>
    <dgm:pt modelId="{208D5BE8-62B0-4C52-9EC5-1007FE308C0D}" type="pres">
      <dgm:prSet presAssocID="{99F43C12-2C2A-4AC2-98AA-1F1F0B3AB228}" presName="sibTrans" presStyleCnt="0"/>
      <dgm:spPr/>
    </dgm:pt>
    <dgm:pt modelId="{3C366FFE-522D-493F-A3E3-B328EDEB52E9}" type="pres">
      <dgm:prSet presAssocID="{86CF2D62-414D-452D-AB8D-A15849D6EF42}" presName="node" presStyleLbl="node1" presStyleIdx="6" presStyleCnt="7" custLinFactY="-16029" custLinFactNeighborX="48412" custLinFactNeighborY="-100000">
        <dgm:presLayoutVars>
          <dgm:bulletEnabled val="1"/>
        </dgm:presLayoutVars>
      </dgm:prSet>
      <dgm:spPr/>
    </dgm:pt>
  </dgm:ptLst>
  <dgm:cxnLst>
    <dgm:cxn modelId="{03E18616-87A5-4263-82E0-21F266568729}" srcId="{71CDF549-1C62-4EFF-8945-B40656E92AA0}" destId="{705E54F1-8EDC-4291-A69C-86CB4CDCA8F0}" srcOrd="2" destOrd="0" parTransId="{B4F735F4-91FE-4C6E-9DED-080BC315E0B7}" sibTransId="{8FC62DE8-8E9A-4E73-B3D0-E018233D8569}"/>
    <dgm:cxn modelId="{7499801F-B967-4C05-B4D2-8E07F179DADF}" srcId="{71CDF549-1C62-4EFF-8945-B40656E92AA0}" destId="{DB7DC724-0DF7-49B2-97A1-84A4021BA37D}" srcOrd="3" destOrd="0" parTransId="{DCB2A6CA-221C-466E-B241-7BE2C3382D2B}" sibTransId="{26AA5B5C-F39D-4E69-8097-CB4D2ACBD7BE}"/>
    <dgm:cxn modelId="{B1B4F429-9274-4A9B-B247-03D3DD56982A}" type="presOf" srcId="{DB7DC724-0DF7-49B2-97A1-84A4021BA37D}" destId="{649D89E5-CB15-43CB-BC0C-32346302DC43}" srcOrd="0" destOrd="0" presId="urn:microsoft.com/office/officeart/2005/8/layout/default"/>
    <dgm:cxn modelId="{94328F5C-E4AD-4D3D-9DFC-F7E7D77E6EBE}" type="presOf" srcId="{705E54F1-8EDC-4291-A69C-86CB4CDCA8F0}" destId="{E6E39ADF-4554-41B5-87E1-F6F25E85CEA1}" srcOrd="0" destOrd="0" presId="urn:microsoft.com/office/officeart/2005/8/layout/default"/>
    <dgm:cxn modelId="{CD137346-E657-4124-A42C-807974DA2D7F}" type="presOf" srcId="{71CDF549-1C62-4EFF-8945-B40656E92AA0}" destId="{83DB37F3-CA84-4D7F-836A-52AFCAE78E29}" srcOrd="0" destOrd="0" presId="urn:microsoft.com/office/officeart/2005/8/layout/default"/>
    <dgm:cxn modelId="{5D619A54-0948-49FA-B637-8777D0E9BDAE}" type="presOf" srcId="{82AC660A-23E3-40AA-814A-AFD7E604FE09}" destId="{BE489BA7-A35A-48A5-AF5A-1810726CE316}" srcOrd="0" destOrd="0" presId="urn:microsoft.com/office/officeart/2005/8/layout/default"/>
    <dgm:cxn modelId="{2B50FF89-7E07-423F-8FE8-7FFA746F815E}" type="presOf" srcId="{86CF2D62-414D-452D-AB8D-A15849D6EF42}" destId="{3C366FFE-522D-493F-A3E3-B328EDEB52E9}" srcOrd="0" destOrd="0" presId="urn:microsoft.com/office/officeart/2005/8/layout/default"/>
    <dgm:cxn modelId="{3926F8A9-EE8E-4F4D-93A5-C3F042FDB588}" type="presOf" srcId="{FA415B20-84E1-41DE-BBA5-36F6786D91FA}" destId="{871195B3-AE0D-4802-925F-D06D115B38BF}" srcOrd="0" destOrd="0" presId="urn:microsoft.com/office/officeart/2005/8/layout/default"/>
    <dgm:cxn modelId="{9F0E4AB1-06C5-497D-9CDA-B7CFBC98001C}" srcId="{71CDF549-1C62-4EFF-8945-B40656E92AA0}" destId="{D3CFABA5-C131-4CAA-9396-EF197E7D0309}" srcOrd="5" destOrd="0" parTransId="{92B552EE-8567-4712-99DD-35C2C589B988}" sibTransId="{99F43C12-2C2A-4AC2-98AA-1F1F0B3AB228}"/>
    <dgm:cxn modelId="{EC86E5B9-90E0-4B9E-9319-B8F936454015}" type="presOf" srcId="{D3CFABA5-C131-4CAA-9396-EF197E7D0309}" destId="{1ED4C1C5-6D37-4EB8-81BC-5706F8CDCA6C}" srcOrd="0" destOrd="0" presId="urn:microsoft.com/office/officeart/2005/8/layout/default"/>
    <dgm:cxn modelId="{5D583BC1-8AE0-4B7A-AE86-CEBBEA250D9D}" srcId="{71CDF549-1C62-4EFF-8945-B40656E92AA0}" destId="{82AC660A-23E3-40AA-814A-AFD7E604FE09}" srcOrd="0" destOrd="0" parTransId="{1B42810E-2C9B-4C5C-9FFD-DF0ADE4F4201}" sibTransId="{87D74BCD-3A92-4EB4-A498-172DF1D31502}"/>
    <dgm:cxn modelId="{E665E0C9-F218-43D2-882B-FF65BE1D602A}" srcId="{71CDF549-1C62-4EFF-8945-B40656E92AA0}" destId="{2004E9EB-180E-4F4B-8D71-88F148A2F699}" srcOrd="1" destOrd="0" parTransId="{ADBE80E6-0FE8-4D30-9CD2-1DA4E66CC689}" sibTransId="{A6268BFA-F942-4178-B80D-9724DAA17F61}"/>
    <dgm:cxn modelId="{0ACA10CB-87F1-4A1F-A478-3DED3E850FEF}" srcId="{71CDF549-1C62-4EFF-8945-B40656E92AA0}" destId="{FA415B20-84E1-41DE-BBA5-36F6786D91FA}" srcOrd="4" destOrd="0" parTransId="{6B27CD26-D604-4EA2-BA8D-84CFC7B92401}" sibTransId="{3A3A4B2A-8831-4E59-970C-A2BE21FB989E}"/>
    <dgm:cxn modelId="{82DF62CF-A23F-4C01-A828-1AB3E8A876DA}" type="presOf" srcId="{2004E9EB-180E-4F4B-8D71-88F148A2F699}" destId="{3FAC2EDE-C037-436E-A87B-6EE4D610ECCC}" srcOrd="0" destOrd="0" presId="urn:microsoft.com/office/officeart/2005/8/layout/default"/>
    <dgm:cxn modelId="{ABB80DFD-FA9C-4F75-B855-66B786F87C03}" srcId="{71CDF549-1C62-4EFF-8945-B40656E92AA0}" destId="{86CF2D62-414D-452D-AB8D-A15849D6EF42}" srcOrd="6" destOrd="0" parTransId="{8B3A7E44-30F3-435C-B7BD-16E611CB755E}" sibTransId="{E5E7FA6C-E4F9-46FB-9565-C2F97F144EF2}"/>
    <dgm:cxn modelId="{F53955DC-E481-4AB0-A9FE-E36B7903CF29}" type="presParOf" srcId="{83DB37F3-CA84-4D7F-836A-52AFCAE78E29}" destId="{BE489BA7-A35A-48A5-AF5A-1810726CE316}" srcOrd="0" destOrd="0" presId="urn:microsoft.com/office/officeart/2005/8/layout/default"/>
    <dgm:cxn modelId="{AF270568-CED6-4EBF-9396-DF8890CCF8A9}" type="presParOf" srcId="{83DB37F3-CA84-4D7F-836A-52AFCAE78E29}" destId="{2F6F522F-79BB-4314-BD5E-CDAE24D6ABE3}" srcOrd="1" destOrd="0" presId="urn:microsoft.com/office/officeart/2005/8/layout/default"/>
    <dgm:cxn modelId="{BF4D7D6C-BFA0-4FC9-9A36-493DE18EC421}" type="presParOf" srcId="{83DB37F3-CA84-4D7F-836A-52AFCAE78E29}" destId="{3FAC2EDE-C037-436E-A87B-6EE4D610ECCC}" srcOrd="2" destOrd="0" presId="urn:microsoft.com/office/officeart/2005/8/layout/default"/>
    <dgm:cxn modelId="{FAE38D44-1C9A-473C-AC9C-ADEF5227B7DA}" type="presParOf" srcId="{83DB37F3-CA84-4D7F-836A-52AFCAE78E29}" destId="{BEB71498-BAB0-4C0B-AFCD-F038BC6272B7}" srcOrd="3" destOrd="0" presId="urn:microsoft.com/office/officeart/2005/8/layout/default"/>
    <dgm:cxn modelId="{9252095B-FE28-490E-B795-53C6D7BF3B21}" type="presParOf" srcId="{83DB37F3-CA84-4D7F-836A-52AFCAE78E29}" destId="{E6E39ADF-4554-41B5-87E1-F6F25E85CEA1}" srcOrd="4" destOrd="0" presId="urn:microsoft.com/office/officeart/2005/8/layout/default"/>
    <dgm:cxn modelId="{3F890749-3D5E-40B8-AC14-F361F49F22BC}" type="presParOf" srcId="{83DB37F3-CA84-4D7F-836A-52AFCAE78E29}" destId="{87A8065D-578A-4BC4-93C1-A900E61F5AD1}" srcOrd="5" destOrd="0" presId="urn:microsoft.com/office/officeart/2005/8/layout/default"/>
    <dgm:cxn modelId="{CEFAA911-5D2E-47FA-BFB8-DFF8D36F1DCC}" type="presParOf" srcId="{83DB37F3-CA84-4D7F-836A-52AFCAE78E29}" destId="{649D89E5-CB15-43CB-BC0C-32346302DC43}" srcOrd="6" destOrd="0" presId="urn:microsoft.com/office/officeart/2005/8/layout/default"/>
    <dgm:cxn modelId="{C189E912-F4EB-424C-9BCE-ADA4724A7688}" type="presParOf" srcId="{83DB37F3-CA84-4D7F-836A-52AFCAE78E29}" destId="{BC4E5B2E-4BDD-43D8-824E-D26C8C243283}" srcOrd="7" destOrd="0" presId="urn:microsoft.com/office/officeart/2005/8/layout/default"/>
    <dgm:cxn modelId="{BFF46E27-B86F-42F5-9FAC-13C9490BA367}" type="presParOf" srcId="{83DB37F3-CA84-4D7F-836A-52AFCAE78E29}" destId="{871195B3-AE0D-4802-925F-D06D115B38BF}" srcOrd="8" destOrd="0" presId="urn:microsoft.com/office/officeart/2005/8/layout/default"/>
    <dgm:cxn modelId="{5A9D0860-E988-405C-971D-C60E52A6E5E6}" type="presParOf" srcId="{83DB37F3-CA84-4D7F-836A-52AFCAE78E29}" destId="{AF67786E-6B96-4E62-AF52-42236D3D400B}" srcOrd="9" destOrd="0" presId="urn:microsoft.com/office/officeart/2005/8/layout/default"/>
    <dgm:cxn modelId="{9EFA4507-843A-441F-878D-7A59E4B3104F}" type="presParOf" srcId="{83DB37F3-CA84-4D7F-836A-52AFCAE78E29}" destId="{1ED4C1C5-6D37-4EB8-81BC-5706F8CDCA6C}" srcOrd="10" destOrd="0" presId="urn:microsoft.com/office/officeart/2005/8/layout/default"/>
    <dgm:cxn modelId="{B3EDBE3B-294C-4CEB-AA50-99A497AC951F}" type="presParOf" srcId="{83DB37F3-CA84-4D7F-836A-52AFCAE78E29}" destId="{208D5BE8-62B0-4C52-9EC5-1007FE308C0D}" srcOrd="11" destOrd="0" presId="urn:microsoft.com/office/officeart/2005/8/layout/default"/>
    <dgm:cxn modelId="{5D96DBF5-3B26-4A16-9CB2-A6DA1A6014A1}" type="presParOf" srcId="{83DB37F3-CA84-4D7F-836A-52AFCAE78E29}" destId="{3C366FFE-522D-493F-A3E3-B328EDEB52E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89BA7-A35A-48A5-AF5A-1810726CE316}">
      <dsp:nvSpPr>
        <dsp:cNvPr id="0" name=""/>
        <dsp:cNvSpPr/>
      </dsp:nvSpPr>
      <dsp:spPr>
        <a:xfrm>
          <a:off x="3201" y="193789"/>
          <a:ext cx="2539866" cy="1523919"/>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latin typeface="+mn-lt"/>
              <a:cs typeface="Aldhabi" panose="020F0502020204030204" pitchFamily="2" charset="-78"/>
            </a:rPr>
            <a:t>Old English </a:t>
          </a:r>
          <a:r>
            <a:rPr lang="nl-NL" sz="2400" b="1" kern="1200" dirty="0" err="1">
              <a:latin typeface="+mn-lt"/>
              <a:cs typeface="Aldhabi" panose="020F0502020204030204" pitchFamily="2" charset="-78"/>
            </a:rPr>
            <a:t>Period</a:t>
          </a:r>
          <a:endParaRPr lang="nl-NL" sz="2400" b="1" kern="1200" dirty="0">
            <a:latin typeface="+mn-lt"/>
            <a:cs typeface="Aldhabi" panose="020F0502020204030204" pitchFamily="2" charset="-78"/>
          </a:endParaRPr>
        </a:p>
        <a:p>
          <a:pPr marL="0" lvl="0" indent="0" algn="ctr" defTabSz="1066800">
            <a:lnSpc>
              <a:spcPct val="90000"/>
            </a:lnSpc>
            <a:spcBef>
              <a:spcPct val="0"/>
            </a:spcBef>
            <a:spcAft>
              <a:spcPct val="35000"/>
            </a:spcAft>
            <a:buNone/>
          </a:pPr>
          <a:r>
            <a:rPr lang="nl-NL" sz="2400" b="1" kern="1200" dirty="0">
              <a:latin typeface="+mn-lt"/>
            </a:rPr>
            <a:t>500-1066</a:t>
          </a:r>
        </a:p>
      </dsp:txBody>
      <dsp:txXfrm>
        <a:off x="3201" y="193789"/>
        <a:ext cx="2539866" cy="1523919"/>
      </dsp:txXfrm>
    </dsp:sp>
    <dsp:sp modelId="{3FAC2EDE-C037-436E-A87B-6EE4D610ECCC}">
      <dsp:nvSpPr>
        <dsp:cNvPr id="0" name=""/>
        <dsp:cNvSpPr/>
      </dsp:nvSpPr>
      <dsp:spPr>
        <a:xfrm>
          <a:off x="1443255" y="1956461"/>
          <a:ext cx="2539866" cy="1523919"/>
        </a:xfrm>
        <a:prstGeom prst="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err="1">
              <a:latin typeface="+mn-lt"/>
            </a:rPr>
            <a:t>Middle</a:t>
          </a:r>
          <a:r>
            <a:rPr lang="nl-NL" sz="2400" b="1" kern="1200" dirty="0">
              <a:latin typeface="+mn-lt"/>
            </a:rPr>
            <a:t> English </a:t>
          </a:r>
          <a:r>
            <a:rPr lang="nl-NL" sz="2400" b="1" kern="1200" dirty="0" err="1">
              <a:latin typeface="+mn-lt"/>
            </a:rPr>
            <a:t>Period</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a:latin typeface="+mn-lt"/>
            </a:rPr>
            <a:t>1066-1500</a:t>
          </a:r>
        </a:p>
      </dsp:txBody>
      <dsp:txXfrm>
        <a:off x="1443255" y="1956461"/>
        <a:ext cx="2539866" cy="1523919"/>
      </dsp:txXfrm>
    </dsp:sp>
    <dsp:sp modelId="{E6E39ADF-4554-41B5-87E1-F6F25E85CEA1}">
      <dsp:nvSpPr>
        <dsp:cNvPr id="0" name=""/>
        <dsp:cNvSpPr/>
      </dsp:nvSpPr>
      <dsp:spPr>
        <a:xfrm>
          <a:off x="2912085" y="222362"/>
          <a:ext cx="2539866" cy="1523919"/>
        </a:xfrm>
        <a:prstGeom prst="rect">
          <a:avLst/>
        </a:prstGeom>
        <a:blipFill rotWithShape="0">
          <a:blip xmlns:r="http://schemas.openxmlformats.org/officeDocument/2006/relationships" r:embed="rId3"/>
          <a:srcRect/>
          <a:stretch>
            <a:fillRect t="-150000" b="-1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solidFill>
                <a:schemeClr val="tx1"/>
              </a:solidFill>
              <a:latin typeface="+mn-lt"/>
            </a:rPr>
            <a:t>Renaissance</a:t>
          </a:r>
        </a:p>
        <a:p>
          <a:pPr marL="0" lvl="0" indent="0" algn="ctr" defTabSz="1066800">
            <a:lnSpc>
              <a:spcPct val="90000"/>
            </a:lnSpc>
            <a:spcBef>
              <a:spcPct val="0"/>
            </a:spcBef>
            <a:spcAft>
              <a:spcPct val="35000"/>
            </a:spcAft>
            <a:buNone/>
          </a:pPr>
          <a:r>
            <a:rPr lang="nl-NL" sz="2400" b="1" kern="1200" dirty="0">
              <a:solidFill>
                <a:schemeClr val="tx1"/>
              </a:solidFill>
              <a:latin typeface="+mn-lt"/>
            </a:rPr>
            <a:t>1500-1660</a:t>
          </a:r>
        </a:p>
      </dsp:txBody>
      <dsp:txXfrm>
        <a:off x="2912085" y="222362"/>
        <a:ext cx="2539866" cy="1523919"/>
      </dsp:txXfrm>
    </dsp:sp>
    <dsp:sp modelId="{649D89E5-CB15-43CB-BC0C-32346302DC43}">
      <dsp:nvSpPr>
        <dsp:cNvPr id="0" name=""/>
        <dsp:cNvSpPr/>
      </dsp:nvSpPr>
      <dsp:spPr>
        <a:xfrm>
          <a:off x="7136975" y="1956461"/>
          <a:ext cx="2539866" cy="1523919"/>
        </a:xfrm>
        <a:prstGeom prst="rect">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latin typeface="+mn-lt"/>
            </a:rPr>
            <a:t>The </a:t>
          </a:r>
          <a:r>
            <a:rPr lang="nl-NL" sz="2400" b="1" kern="1200" dirty="0" err="1">
              <a:latin typeface="+mn-lt"/>
            </a:rPr>
            <a:t>Regency</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a:latin typeface="+mn-lt"/>
            </a:rPr>
            <a:t>1811-1820</a:t>
          </a:r>
        </a:p>
      </dsp:txBody>
      <dsp:txXfrm>
        <a:off x="7136975" y="1956461"/>
        <a:ext cx="2539866" cy="1523919"/>
      </dsp:txXfrm>
    </dsp:sp>
    <dsp:sp modelId="{871195B3-AE0D-4802-925F-D06D115B38BF}">
      <dsp:nvSpPr>
        <dsp:cNvPr id="0" name=""/>
        <dsp:cNvSpPr/>
      </dsp:nvSpPr>
      <dsp:spPr>
        <a:xfrm>
          <a:off x="5676856" y="209572"/>
          <a:ext cx="2539866" cy="1523919"/>
        </a:xfrm>
        <a:prstGeom prst="rect">
          <a:avLst/>
        </a:prstGeom>
        <a:blipFill rotWithShape="0">
          <a:blip xmlns:r="http://schemas.openxmlformats.org/officeDocument/2006/relationships" r:embed="rId5"/>
          <a:stretch>
            <a:fillRect t="-150000" b="-1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err="1">
              <a:latin typeface="+mn-lt"/>
            </a:rPr>
            <a:t>Romantic</a:t>
          </a:r>
          <a:r>
            <a:rPr lang="nl-NL" sz="2400" b="1" kern="1200" dirty="0">
              <a:latin typeface="+mn-lt"/>
            </a:rPr>
            <a:t> </a:t>
          </a:r>
          <a:r>
            <a:rPr lang="nl-NL" sz="2400" b="1" kern="1200" dirty="0" err="1">
              <a:latin typeface="+mn-lt"/>
            </a:rPr>
            <a:t>Period</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a:latin typeface="+mn-lt"/>
            </a:rPr>
            <a:t>1798-1870</a:t>
          </a:r>
        </a:p>
      </dsp:txBody>
      <dsp:txXfrm>
        <a:off x="5676856" y="209572"/>
        <a:ext cx="2539866" cy="1523919"/>
      </dsp:txXfrm>
    </dsp:sp>
    <dsp:sp modelId="{1ED4C1C5-6D37-4EB8-81BC-5706F8CDCA6C}">
      <dsp:nvSpPr>
        <dsp:cNvPr id="0" name=""/>
        <dsp:cNvSpPr/>
      </dsp:nvSpPr>
      <dsp:spPr>
        <a:xfrm>
          <a:off x="4401081" y="1956456"/>
          <a:ext cx="2539866" cy="1523919"/>
        </a:xfrm>
        <a:prstGeom prst="rect">
          <a:avLst/>
        </a:prstGeom>
        <a:blipFill rotWithShape="0">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latin typeface="+mn-lt"/>
            </a:rPr>
            <a:t>Age of </a:t>
          </a:r>
          <a:r>
            <a:rPr lang="nl-NL" sz="2400" b="1" kern="1200" dirty="0" err="1">
              <a:latin typeface="+mn-lt"/>
            </a:rPr>
            <a:t>Reason</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err="1">
              <a:latin typeface="+mn-lt"/>
            </a:rPr>
            <a:t>Enlightenment</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a:latin typeface="+mn-lt"/>
            </a:rPr>
            <a:t>1660-1800</a:t>
          </a:r>
          <a:endParaRPr lang="nl-NL" sz="2000" b="1" kern="1200" dirty="0">
            <a:latin typeface="+mn-lt"/>
          </a:endParaRPr>
        </a:p>
      </dsp:txBody>
      <dsp:txXfrm>
        <a:off x="4401081" y="1956456"/>
        <a:ext cx="2539866" cy="1523919"/>
      </dsp:txXfrm>
    </dsp:sp>
    <dsp:sp modelId="{3C366FFE-522D-493F-A3E3-B328EDEB52E9}">
      <dsp:nvSpPr>
        <dsp:cNvPr id="0" name=""/>
        <dsp:cNvSpPr/>
      </dsp:nvSpPr>
      <dsp:spPr>
        <a:xfrm>
          <a:off x="8217434" y="203506"/>
          <a:ext cx="2539866" cy="1523919"/>
        </a:xfrm>
        <a:prstGeom prst="rect">
          <a:avLst/>
        </a:prstGeom>
        <a:blipFill rotWithShape="0">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err="1">
              <a:latin typeface="+mn-lt"/>
            </a:rPr>
            <a:t>Victorian</a:t>
          </a:r>
          <a:r>
            <a:rPr lang="nl-NL" sz="2400" b="1" kern="1200" dirty="0">
              <a:latin typeface="+mn-lt"/>
            </a:rPr>
            <a:t> </a:t>
          </a:r>
          <a:r>
            <a:rPr lang="nl-NL" sz="2400" b="1" kern="1200" dirty="0" err="1">
              <a:latin typeface="+mn-lt"/>
            </a:rPr>
            <a:t>Period</a:t>
          </a:r>
          <a:r>
            <a:rPr lang="nl-NL" sz="2400" b="1" kern="1200" dirty="0">
              <a:latin typeface="+mn-lt"/>
            </a:rPr>
            <a:t> </a:t>
          </a:r>
        </a:p>
        <a:p>
          <a:pPr marL="0" lvl="0" indent="0" algn="ctr" defTabSz="1066800">
            <a:lnSpc>
              <a:spcPct val="90000"/>
            </a:lnSpc>
            <a:spcBef>
              <a:spcPct val="0"/>
            </a:spcBef>
            <a:spcAft>
              <a:spcPct val="35000"/>
            </a:spcAft>
            <a:buNone/>
          </a:pPr>
          <a:r>
            <a:rPr lang="nl-NL" sz="2400" b="1" kern="1200" dirty="0">
              <a:latin typeface="+mn-lt"/>
            </a:rPr>
            <a:t>1830-1900</a:t>
          </a:r>
        </a:p>
      </dsp:txBody>
      <dsp:txXfrm>
        <a:off x="8217434" y="203506"/>
        <a:ext cx="2539866" cy="15239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3A56B-D488-DD5E-25E1-AA930FEC2C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22443C2-5CBF-1790-2758-FCAA54D79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84AFBC0-3E9A-4DF2-274E-2DB650562697}"/>
              </a:ext>
            </a:extLst>
          </p:cNvPr>
          <p:cNvSpPr>
            <a:spLocks noGrp="1"/>
          </p:cNvSpPr>
          <p:nvPr>
            <p:ph type="dt" sz="half" idx="10"/>
          </p:nvPr>
        </p:nvSpPr>
        <p:spPr/>
        <p:txBody>
          <a:bodyPr/>
          <a:lstStyle/>
          <a:p>
            <a:fld id="{75166609-67AB-4802-941C-2C7AA820840C}" type="datetimeFigureOut">
              <a:rPr lang="nl-NL" smtClean="0"/>
              <a:t>11-12-2023</a:t>
            </a:fld>
            <a:endParaRPr lang="nl-NL"/>
          </a:p>
        </p:txBody>
      </p:sp>
      <p:sp>
        <p:nvSpPr>
          <p:cNvPr id="5" name="Tijdelijke aanduiding voor voettekst 4">
            <a:extLst>
              <a:ext uri="{FF2B5EF4-FFF2-40B4-BE49-F238E27FC236}">
                <a16:creationId xmlns:a16="http://schemas.microsoft.com/office/drawing/2014/main" id="{99431AA5-B30D-058E-DA6D-930E399A39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6D60B6-A97D-F2BF-4620-4B247D914669}"/>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13087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EB762-0108-B5DB-CB7E-71E49527814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C1D2AD7-413D-9BF1-4BBA-2FEA0B35CD3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EC0363-D552-7B1B-B2C3-7FDE83F8A18A}"/>
              </a:ext>
            </a:extLst>
          </p:cNvPr>
          <p:cNvSpPr>
            <a:spLocks noGrp="1"/>
          </p:cNvSpPr>
          <p:nvPr>
            <p:ph type="dt" sz="half" idx="10"/>
          </p:nvPr>
        </p:nvSpPr>
        <p:spPr/>
        <p:txBody>
          <a:bodyPr/>
          <a:lstStyle/>
          <a:p>
            <a:fld id="{75166609-67AB-4802-941C-2C7AA820840C}" type="datetimeFigureOut">
              <a:rPr lang="nl-NL" smtClean="0"/>
              <a:t>11-12-2023</a:t>
            </a:fld>
            <a:endParaRPr lang="nl-NL"/>
          </a:p>
        </p:txBody>
      </p:sp>
      <p:sp>
        <p:nvSpPr>
          <p:cNvPr id="5" name="Tijdelijke aanduiding voor voettekst 4">
            <a:extLst>
              <a:ext uri="{FF2B5EF4-FFF2-40B4-BE49-F238E27FC236}">
                <a16:creationId xmlns:a16="http://schemas.microsoft.com/office/drawing/2014/main" id="{7DD6306C-90D8-919D-84FF-17CB48C14A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2D460D-D65D-3078-3270-CBD4B1223AFF}"/>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240811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D8B9468-1D82-591C-B3ED-D4A5C145D9C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A0143A0-EB11-BED4-FD3E-375AD35767E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D07210-2550-DA60-18AD-20C08FF5A6F5}"/>
              </a:ext>
            </a:extLst>
          </p:cNvPr>
          <p:cNvSpPr>
            <a:spLocks noGrp="1"/>
          </p:cNvSpPr>
          <p:nvPr>
            <p:ph type="dt" sz="half" idx="10"/>
          </p:nvPr>
        </p:nvSpPr>
        <p:spPr/>
        <p:txBody>
          <a:bodyPr/>
          <a:lstStyle/>
          <a:p>
            <a:fld id="{75166609-67AB-4802-941C-2C7AA820840C}" type="datetimeFigureOut">
              <a:rPr lang="nl-NL" smtClean="0"/>
              <a:t>11-12-2023</a:t>
            </a:fld>
            <a:endParaRPr lang="nl-NL"/>
          </a:p>
        </p:txBody>
      </p:sp>
      <p:sp>
        <p:nvSpPr>
          <p:cNvPr id="5" name="Tijdelijke aanduiding voor voettekst 4">
            <a:extLst>
              <a:ext uri="{FF2B5EF4-FFF2-40B4-BE49-F238E27FC236}">
                <a16:creationId xmlns:a16="http://schemas.microsoft.com/office/drawing/2014/main" id="{669920B5-B272-AE24-27E8-5E057B4926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363CA60-39A4-EA86-24C3-7F1AFD26C5FA}"/>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73084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27A8B-4D5A-759C-96C6-E51A497E584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1E53630-6913-8256-CEAC-6D96B0A703E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6E49ED-B49A-923A-DDA4-3C2063E42DC2}"/>
              </a:ext>
            </a:extLst>
          </p:cNvPr>
          <p:cNvSpPr>
            <a:spLocks noGrp="1"/>
          </p:cNvSpPr>
          <p:nvPr>
            <p:ph type="dt" sz="half" idx="10"/>
          </p:nvPr>
        </p:nvSpPr>
        <p:spPr/>
        <p:txBody>
          <a:bodyPr/>
          <a:lstStyle/>
          <a:p>
            <a:fld id="{75166609-67AB-4802-941C-2C7AA820840C}" type="datetimeFigureOut">
              <a:rPr lang="nl-NL" smtClean="0"/>
              <a:t>11-12-2023</a:t>
            </a:fld>
            <a:endParaRPr lang="nl-NL"/>
          </a:p>
        </p:txBody>
      </p:sp>
      <p:sp>
        <p:nvSpPr>
          <p:cNvPr id="5" name="Tijdelijke aanduiding voor voettekst 4">
            <a:extLst>
              <a:ext uri="{FF2B5EF4-FFF2-40B4-BE49-F238E27FC236}">
                <a16:creationId xmlns:a16="http://schemas.microsoft.com/office/drawing/2014/main" id="{91AFC9E3-47E1-8CCD-8772-41E2FC4911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682287-BA29-B663-56E5-DEF78B3C3E41}"/>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213081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F0C2-C3EF-AB9E-AF57-40485F3FE3D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CCBC474-7E71-7211-23CB-8858390C2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7837D0A-B6FD-16C7-38E0-8B7614013070}"/>
              </a:ext>
            </a:extLst>
          </p:cNvPr>
          <p:cNvSpPr>
            <a:spLocks noGrp="1"/>
          </p:cNvSpPr>
          <p:nvPr>
            <p:ph type="dt" sz="half" idx="10"/>
          </p:nvPr>
        </p:nvSpPr>
        <p:spPr/>
        <p:txBody>
          <a:bodyPr/>
          <a:lstStyle/>
          <a:p>
            <a:fld id="{75166609-67AB-4802-941C-2C7AA820840C}" type="datetimeFigureOut">
              <a:rPr lang="nl-NL" smtClean="0"/>
              <a:t>11-12-2023</a:t>
            </a:fld>
            <a:endParaRPr lang="nl-NL"/>
          </a:p>
        </p:txBody>
      </p:sp>
      <p:sp>
        <p:nvSpPr>
          <p:cNvPr id="5" name="Tijdelijke aanduiding voor voettekst 4">
            <a:extLst>
              <a:ext uri="{FF2B5EF4-FFF2-40B4-BE49-F238E27FC236}">
                <a16:creationId xmlns:a16="http://schemas.microsoft.com/office/drawing/2014/main" id="{A8C5399D-B603-6C0C-C950-544E465598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1B6A41-1730-F31A-242A-5F2736D380E9}"/>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3788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33E55-BB9F-F4F9-5326-CB0C00A034E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6064B0B-F9A5-38FC-633D-A3A3CE38617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1BE4FA1-09BD-993C-A443-64CE3656DD0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B850CE3-3CF5-233E-EDF2-2F4F6207032F}"/>
              </a:ext>
            </a:extLst>
          </p:cNvPr>
          <p:cNvSpPr>
            <a:spLocks noGrp="1"/>
          </p:cNvSpPr>
          <p:nvPr>
            <p:ph type="dt" sz="half" idx="10"/>
          </p:nvPr>
        </p:nvSpPr>
        <p:spPr/>
        <p:txBody>
          <a:bodyPr/>
          <a:lstStyle/>
          <a:p>
            <a:fld id="{75166609-67AB-4802-941C-2C7AA820840C}" type="datetimeFigureOut">
              <a:rPr lang="nl-NL" smtClean="0"/>
              <a:t>11-12-2023</a:t>
            </a:fld>
            <a:endParaRPr lang="nl-NL"/>
          </a:p>
        </p:txBody>
      </p:sp>
      <p:sp>
        <p:nvSpPr>
          <p:cNvPr id="6" name="Tijdelijke aanduiding voor voettekst 5">
            <a:extLst>
              <a:ext uri="{FF2B5EF4-FFF2-40B4-BE49-F238E27FC236}">
                <a16:creationId xmlns:a16="http://schemas.microsoft.com/office/drawing/2014/main" id="{D54ECC11-8729-871C-C43D-C1EED86B5E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B68443A-1FF6-9386-A520-E34548356930}"/>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317231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330C7-E168-A919-C8D4-DE1E9D26D39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E50F7B0-AD9A-3D76-413F-321FFAE83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6878A36-6F1A-B0CA-2D14-8FB3E71F403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2BC8423-B73E-69A8-B334-8293E3232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3EB8197-9C7D-9059-666C-7F154DEA1D3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7F3259B-C8FF-1F80-151E-B52CCA153E76}"/>
              </a:ext>
            </a:extLst>
          </p:cNvPr>
          <p:cNvSpPr>
            <a:spLocks noGrp="1"/>
          </p:cNvSpPr>
          <p:nvPr>
            <p:ph type="dt" sz="half" idx="10"/>
          </p:nvPr>
        </p:nvSpPr>
        <p:spPr/>
        <p:txBody>
          <a:bodyPr/>
          <a:lstStyle/>
          <a:p>
            <a:fld id="{75166609-67AB-4802-941C-2C7AA820840C}" type="datetimeFigureOut">
              <a:rPr lang="nl-NL" smtClean="0"/>
              <a:t>11-12-2023</a:t>
            </a:fld>
            <a:endParaRPr lang="nl-NL"/>
          </a:p>
        </p:txBody>
      </p:sp>
      <p:sp>
        <p:nvSpPr>
          <p:cNvPr id="8" name="Tijdelijke aanduiding voor voettekst 7">
            <a:extLst>
              <a:ext uri="{FF2B5EF4-FFF2-40B4-BE49-F238E27FC236}">
                <a16:creationId xmlns:a16="http://schemas.microsoft.com/office/drawing/2014/main" id="{6E06E28C-5CA2-2870-B6DD-6F3FE21DCD2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134BD0A-0ADB-1A51-12AD-D2E1E91161D6}"/>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82317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DCC22-E20B-CE68-13D4-7546B48397A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4DA48C4-9411-BB03-6025-9ACC6410A8E8}"/>
              </a:ext>
            </a:extLst>
          </p:cNvPr>
          <p:cNvSpPr>
            <a:spLocks noGrp="1"/>
          </p:cNvSpPr>
          <p:nvPr>
            <p:ph type="dt" sz="half" idx="10"/>
          </p:nvPr>
        </p:nvSpPr>
        <p:spPr/>
        <p:txBody>
          <a:bodyPr/>
          <a:lstStyle/>
          <a:p>
            <a:fld id="{75166609-67AB-4802-941C-2C7AA820840C}" type="datetimeFigureOut">
              <a:rPr lang="nl-NL" smtClean="0"/>
              <a:t>11-12-2023</a:t>
            </a:fld>
            <a:endParaRPr lang="nl-NL"/>
          </a:p>
        </p:txBody>
      </p:sp>
      <p:sp>
        <p:nvSpPr>
          <p:cNvPr id="4" name="Tijdelijke aanduiding voor voettekst 3">
            <a:extLst>
              <a:ext uri="{FF2B5EF4-FFF2-40B4-BE49-F238E27FC236}">
                <a16:creationId xmlns:a16="http://schemas.microsoft.com/office/drawing/2014/main" id="{AFE569B5-4DB4-C53D-DBC8-904319C0528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32E5530-9B90-99BF-5ECA-EBDBCDF04A71}"/>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97927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B01CFD2-EB30-1331-DE3C-97D8D911FD88}"/>
              </a:ext>
            </a:extLst>
          </p:cNvPr>
          <p:cNvSpPr>
            <a:spLocks noGrp="1"/>
          </p:cNvSpPr>
          <p:nvPr>
            <p:ph type="dt" sz="half" idx="10"/>
          </p:nvPr>
        </p:nvSpPr>
        <p:spPr/>
        <p:txBody>
          <a:bodyPr/>
          <a:lstStyle/>
          <a:p>
            <a:fld id="{75166609-67AB-4802-941C-2C7AA820840C}" type="datetimeFigureOut">
              <a:rPr lang="nl-NL" smtClean="0"/>
              <a:t>11-12-2023</a:t>
            </a:fld>
            <a:endParaRPr lang="nl-NL"/>
          </a:p>
        </p:txBody>
      </p:sp>
      <p:sp>
        <p:nvSpPr>
          <p:cNvPr id="3" name="Tijdelijke aanduiding voor voettekst 2">
            <a:extLst>
              <a:ext uri="{FF2B5EF4-FFF2-40B4-BE49-F238E27FC236}">
                <a16:creationId xmlns:a16="http://schemas.microsoft.com/office/drawing/2014/main" id="{3F090318-FC5F-E018-134A-5F4C6DD036C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97DC230-0484-E7C9-CACA-A683B0F5A62A}"/>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379558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E99E0-FC1C-12C1-E515-9D15BB6BC24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82A10B9-2E44-492F-D987-C42F1CB7CC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3A7C067-DA76-62DA-60F1-8B2EDD838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104F90B-9BE3-DCC9-BE70-EB3167BABD38}"/>
              </a:ext>
            </a:extLst>
          </p:cNvPr>
          <p:cNvSpPr>
            <a:spLocks noGrp="1"/>
          </p:cNvSpPr>
          <p:nvPr>
            <p:ph type="dt" sz="half" idx="10"/>
          </p:nvPr>
        </p:nvSpPr>
        <p:spPr/>
        <p:txBody>
          <a:bodyPr/>
          <a:lstStyle/>
          <a:p>
            <a:fld id="{75166609-67AB-4802-941C-2C7AA820840C}" type="datetimeFigureOut">
              <a:rPr lang="nl-NL" smtClean="0"/>
              <a:t>11-12-2023</a:t>
            </a:fld>
            <a:endParaRPr lang="nl-NL"/>
          </a:p>
        </p:txBody>
      </p:sp>
      <p:sp>
        <p:nvSpPr>
          <p:cNvPr id="6" name="Tijdelijke aanduiding voor voettekst 5">
            <a:extLst>
              <a:ext uri="{FF2B5EF4-FFF2-40B4-BE49-F238E27FC236}">
                <a16:creationId xmlns:a16="http://schemas.microsoft.com/office/drawing/2014/main" id="{8B133C8C-2CF5-0DEF-B3C6-7A40C8B908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B60F1A-019F-E6AB-7273-80F0EF6B4A04}"/>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09175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A3642-5FE6-3E3C-E5E7-E60537FF3E8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6886A80-F46A-C252-34F8-2D9DD4047E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F1E9A47-B2E5-C703-1C02-5D9D3227E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2242254-E288-EFB1-B6A2-9467959EADA0}"/>
              </a:ext>
            </a:extLst>
          </p:cNvPr>
          <p:cNvSpPr>
            <a:spLocks noGrp="1"/>
          </p:cNvSpPr>
          <p:nvPr>
            <p:ph type="dt" sz="half" idx="10"/>
          </p:nvPr>
        </p:nvSpPr>
        <p:spPr/>
        <p:txBody>
          <a:bodyPr/>
          <a:lstStyle/>
          <a:p>
            <a:fld id="{75166609-67AB-4802-941C-2C7AA820840C}" type="datetimeFigureOut">
              <a:rPr lang="nl-NL" smtClean="0"/>
              <a:t>11-12-2023</a:t>
            </a:fld>
            <a:endParaRPr lang="nl-NL"/>
          </a:p>
        </p:txBody>
      </p:sp>
      <p:sp>
        <p:nvSpPr>
          <p:cNvPr id="6" name="Tijdelijke aanduiding voor voettekst 5">
            <a:extLst>
              <a:ext uri="{FF2B5EF4-FFF2-40B4-BE49-F238E27FC236}">
                <a16:creationId xmlns:a16="http://schemas.microsoft.com/office/drawing/2014/main" id="{21AD10E3-DDC2-22B8-5CB4-CF7218EDCBC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006B8A-E59F-A91D-A0C4-E86AF67EC231}"/>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410603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3D4F36F-A877-8468-507C-C077C29FF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6CAC351-388B-39EB-74F5-9B1F121AB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8253FA-99F9-702E-F56A-11DB43F17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66609-67AB-4802-941C-2C7AA820840C}" type="datetimeFigureOut">
              <a:rPr lang="nl-NL" smtClean="0"/>
              <a:t>11-12-2023</a:t>
            </a:fld>
            <a:endParaRPr lang="nl-NL"/>
          </a:p>
        </p:txBody>
      </p:sp>
      <p:sp>
        <p:nvSpPr>
          <p:cNvPr id="5" name="Tijdelijke aanduiding voor voettekst 4">
            <a:extLst>
              <a:ext uri="{FF2B5EF4-FFF2-40B4-BE49-F238E27FC236}">
                <a16:creationId xmlns:a16="http://schemas.microsoft.com/office/drawing/2014/main" id="{1409AAB9-1381-1A35-2160-8A2678B55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700D66-F8FD-69A0-EA4F-B97F8D98B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6F7FD-326F-444F-A194-AF173AB98674}" type="slidenum">
              <a:rPr lang="nl-NL" smtClean="0"/>
              <a:t>‹nr.›</a:t>
            </a:fld>
            <a:endParaRPr lang="nl-NL"/>
          </a:p>
        </p:txBody>
      </p:sp>
    </p:spTree>
    <p:extLst>
      <p:ext uri="{BB962C8B-B14F-4D97-AF65-F5344CB8AC3E}">
        <p14:creationId xmlns:p14="http://schemas.microsoft.com/office/powerpoint/2010/main" val="314615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BRs28L27M5s?feature=oembed" TargetMode="External"/><Relationship Id="rId1" Type="http://schemas.openxmlformats.org/officeDocument/2006/relationships/video" Target="https://www.youtube.com/embed/39lo8d16Iqs?feature=oembed"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ld vintage books in a row">
            <a:extLst>
              <a:ext uri="{FF2B5EF4-FFF2-40B4-BE49-F238E27FC236}">
                <a16:creationId xmlns:a16="http://schemas.microsoft.com/office/drawing/2014/main" id="{8352A082-90BF-3924-60E2-25FA86BC8E99}"/>
              </a:ext>
            </a:extLst>
          </p:cNvPr>
          <p:cNvPicPr>
            <a:picLocks noChangeAspect="1"/>
          </p:cNvPicPr>
          <p:nvPr/>
        </p:nvPicPr>
        <p:blipFill rotWithShape="1">
          <a:blip r:embed="rId2">
            <a:alphaModFix amt="50000"/>
          </a:blip>
          <a:srcRect t="8584" b="7146"/>
          <a:stretch/>
        </p:blipFill>
        <p:spPr>
          <a:xfrm>
            <a:off x="20" y="10"/>
            <a:ext cx="12191979" cy="6857990"/>
          </a:xfrm>
          <a:prstGeom prst="rect">
            <a:avLst/>
          </a:prstGeom>
        </p:spPr>
      </p:pic>
      <p:sp>
        <p:nvSpPr>
          <p:cNvPr id="2" name="Titel 1">
            <a:extLst>
              <a:ext uri="{FF2B5EF4-FFF2-40B4-BE49-F238E27FC236}">
                <a16:creationId xmlns:a16="http://schemas.microsoft.com/office/drawing/2014/main" id="{FDC5B902-51E4-9F17-2D57-403149F90280}"/>
              </a:ext>
            </a:extLst>
          </p:cNvPr>
          <p:cNvSpPr>
            <a:spLocks noGrp="1"/>
          </p:cNvSpPr>
          <p:nvPr>
            <p:ph type="ctrTitle"/>
          </p:nvPr>
        </p:nvSpPr>
        <p:spPr>
          <a:xfrm>
            <a:off x="1524000" y="1122362"/>
            <a:ext cx="9144000" cy="2900518"/>
          </a:xfrm>
        </p:spPr>
        <p:txBody>
          <a:bodyPr>
            <a:normAutofit/>
          </a:bodyPr>
          <a:lstStyle/>
          <a:p>
            <a:r>
              <a:rPr lang="nl-NL" sz="8000" b="1" dirty="0" err="1">
                <a:solidFill>
                  <a:srgbClr val="FFFFFF"/>
                </a:solidFill>
                <a:latin typeface="Bradley Hand ITC" panose="03070402050302030203" pitchFamily="66" charset="0"/>
              </a:rPr>
              <a:t>Literary</a:t>
            </a:r>
            <a:r>
              <a:rPr lang="nl-NL" sz="8000" b="1" dirty="0">
                <a:solidFill>
                  <a:srgbClr val="FFFFFF"/>
                </a:solidFill>
                <a:latin typeface="Bradley Hand ITC" panose="03070402050302030203" pitchFamily="66" charset="0"/>
              </a:rPr>
              <a:t> </a:t>
            </a:r>
            <a:r>
              <a:rPr lang="nl-NL" sz="8000" b="1" dirty="0" err="1">
                <a:solidFill>
                  <a:srgbClr val="FFFFFF"/>
                </a:solidFill>
                <a:latin typeface="Bradley Hand ITC" panose="03070402050302030203" pitchFamily="66" charset="0"/>
              </a:rPr>
              <a:t>History</a:t>
            </a:r>
            <a:endParaRPr lang="nl-NL" sz="8000" b="1" dirty="0">
              <a:solidFill>
                <a:srgbClr val="FFFFFF"/>
              </a:solidFill>
              <a:latin typeface="Bradley Hand ITC" panose="03070402050302030203" pitchFamily="66" charset="0"/>
            </a:endParaRPr>
          </a:p>
        </p:txBody>
      </p:sp>
      <p:sp>
        <p:nvSpPr>
          <p:cNvPr id="3" name="Ondertitel 2">
            <a:extLst>
              <a:ext uri="{FF2B5EF4-FFF2-40B4-BE49-F238E27FC236}">
                <a16:creationId xmlns:a16="http://schemas.microsoft.com/office/drawing/2014/main" id="{F5F02F0C-8BD6-8B9F-2658-0BE51E4F7F28}"/>
              </a:ext>
            </a:extLst>
          </p:cNvPr>
          <p:cNvSpPr>
            <a:spLocks noGrp="1"/>
          </p:cNvSpPr>
          <p:nvPr>
            <p:ph type="subTitle" idx="1"/>
          </p:nvPr>
        </p:nvSpPr>
        <p:spPr>
          <a:xfrm>
            <a:off x="1524000" y="4159404"/>
            <a:ext cx="9144000" cy="1098395"/>
          </a:xfrm>
        </p:spPr>
        <p:txBody>
          <a:bodyPr>
            <a:normAutofit fontScale="40000" lnSpcReduction="20000"/>
          </a:bodyPr>
          <a:lstStyle/>
          <a:p>
            <a:r>
              <a:rPr lang="nl-NL" sz="3800" dirty="0">
                <a:solidFill>
                  <a:srgbClr val="FFFFFF"/>
                </a:solidFill>
              </a:rPr>
              <a:t>5V</a:t>
            </a:r>
          </a:p>
          <a:p>
            <a:endParaRPr lang="nl-NL" dirty="0">
              <a:solidFill>
                <a:srgbClr val="FFFFFF"/>
              </a:solidFill>
            </a:endParaRPr>
          </a:p>
          <a:p>
            <a:r>
              <a:rPr lang="nl-NL" sz="3400" i="1" dirty="0">
                <a:solidFill>
                  <a:srgbClr val="FFFFFF"/>
                </a:solidFill>
              </a:rPr>
              <a:t>November 2023, December 2023, </a:t>
            </a:r>
            <a:r>
              <a:rPr lang="nl-NL" sz="3400" i="1" dirty="0" err="1">
                <a:solidFill>
                  <a:srgbClr val="FFFFFF"/>
                </a:solidFill>
              </a:rPr>
              <a:t>January</a:t>
            </a:r>
            <a:r>
              <a:rPr lang="nl-NL" sz="3400" i="1" dirty="0">
                <a:solidFill>
                  <a:srgbClr val="FFFFFF"/>
                </a:solidFill>
              </a:rPr>
              <a:t> 2024</a:t>
            </a:r>
          </a:p>
          <a:p>
            <a:r>
              <a:rPr lang="nl-NL" sz="3400" i="1" dirty="0">
                <a:solidFill>
                  <a:srgbClr val="FFFFFF"/>
                </a:solidFill>
              </a:rPr>
              <a:t>Test in Testweek 2</a:t>
            </a:r>
          </a:p>
        </p:txBody>
      </p:sp>
    </p:spTree>
    <p:extLst>
      <p:ext uri="{BB962C8B-B14F-4D97-AF65-F5344CB8AC3E}">
        <p14:creationId xmlns:p14="http://schemas.microsoft.com/office/powerpoint/2010/main" val="32530478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73D71C1-A1E7-670B-690E-8ACF930CE4B1}"/>
              </a:ext>
            </a:extLst>
          </p:cNvPr>
          <p:cNvSpPr>
            <a:spLocks noGrp="1"/>
          </p:cNvSpPr>
          <p:nvPr>
            <p:ph type="title"/>
          </p:nvPr>
        </p:nvSpPr>
        <p:spPr>
          <a:xfrm>
            <a:off x="1383564" y="348865"/>
            <a:ext cx="9718111" cy="1576446"/>
          </a:xfrm>
        </p:spPr>
        <p:txBody>
          <a:bodyPr anchor="ctr">
            <a:normAutofit/>
          </a:bodyPr>
          <a:lstStyle/>
          <a:p>
            <a:r>
              <a:rPr lang="nl-NL" sz="4000">
                <a:solidFill>
                  <a:srgbClr val="FFFFFF"/>
                </a:solidFill>
              </a:rPr>
              <a:t>Literary Periods</a:t>
            </a:r>
          </a:p>
        </p:txBody>
      </p:sp>
      <p:graphicFrame>
        <p:nvGraphicFramePr>
          <p:cNvPr id="4" name="Tijdelijke aanduiding voor inhoud 3">
            <a:extLst>
              <a:ext uri="{FF2B5EF4-FFF2-40B4-BE49-F238E27FC236}">
                <a16:creationId xmlns:a16="http://schemas.microsoft.com/office/drawing/2014/main" id="{FC726C0B-F7ED-47E3-794A-40DE7F159134}"/>
              </a:ext>
            </a:extLst>
          </p:cNvPr>
          <p:cNvGraphicFramePr>
            <a:graphicFrameLocks noGrp="1"/>
          </p:cNvGraphicFramePr>
          <p:nvPr>
            <p:ph idx="1"/>
            <p:extLst>
              <p:ext uri="{D42A27DB-BD31-4B8C-83A1-F6EECF244321}">
                <p14:modId xmlns:p14="http://schemas.microsoft.com/office/powerpoint/2010/main" val="161058560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Rechte verbindingslijn 6">
            <a:extLst>
              <a:ext uri="{FF2B5EF4-FFF2-40B4-BE49-F238E27FC236}">
                <a16:creationId xmlns:a16="http://schemas.microsoft.com/office/drawing/2014/main" id="{3C2358E2-651F-A791-E877-26B24DFEEB56}"/>
              </a:ext>
            </a:extLst>
          </p:cNvPr>
          <p:cNvCxnSpPr>
            <a:endCxn id="4" idx="3"/>
          </p:cNvCxnSpPr>
          <p:nvPr/>
        </p:nvCxnSpPr>
        <p:spPr>
          <a:xfrm>
            <a:off x="657225" y="4457700"/>
            <a:ext cx="10914660" cy="29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1F1B9A6B-1886-40D8-D194-BE0D4E6453CE}"/>
              </a:ext>
            </a:extLst>
          </p:cNvPr>
          <p:cNvCxnSpPr>
            <a:cxnSpLocks/>
          </p:cNvCxnSpPr>
          <p:nvPr/>
        </p:nvCxnSpPr>
        <p:spPr>
          <a:xfrm>
            <a:off x="1847850" y="4314825"/>
            <a:ext cx="0" cy="1458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07718521-3C50-0486-9EBC-0643CB97B08C}"/>
              </a:ext>
            </a:extLst>
          </p:cNvPr>
          <p:cNvCxnSpPr>
            <a:cxnSpLocks/>
          </p:cNvCxnSpPr>
          <p:nvPr/>
        </p:nvCxnSpPr>
        <p:spPr>
          <a:xfrm>
            <a:off x="3286125" y="4457700"/>
            <a:ext cx="0" cy="1238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144374F4-71D3-303D-B37C-19BC1B8A29B6}"/>
              </a:ext>
            </a:extLst>
          </p:cNvPr>
          <p:cNvCxnSpPr>
            <a:cxnSpLocks/>
          </p:cNvCxnSpPr>
          <p:nvPr/>
        </p:nvCxnSpPr>
        <p:spPr>
          <a:xfrm>
            <a:off x="4781550" y="4276725"/>
            <a:ext cx="0" cy="176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5A488745-5165-6E13-6FFD-C96020B890F8}"/>
              </a:ext>
            </a:extLst>
          </p:cNvPr>
          <p:cNvCxnSpPr>
            <a:cxnSpLocks/>
          </p:cNvCxnSpPr>
          <p:nvPr/>
        </p:nvCxnSpPr>
        <p:spPr>
          <a:xfrm flipV="1">
            <a:off x="6252144" y="4467225"/>
            <a:ext cx="0" cy="1095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CEAB61AF-85D5-354B-F1C9-231094C3D802}"/>
              </a:ext>
            </a:extLst>
          </p:cNvPr>
          <p:cNvCxnSpPr>
            <a:cxnSpLocks/>
          </p:cNvCxnSpPr>
          <p:nvPr/>
        </p:nvCxnSpPr>
        <p:spPr>
          <a:xfrm>
            <a:off x="7648575" y="4343399"/>
            <a:ext cx="0" cy="1238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9E3AE95-2C60-9CF2-4E26-0B46851DE5F4}"/>
              </a:ext>
            </a:extLst>
          </p:cNvPr>
          <p:cNvCxnSpPr>
            <a:cxnSpLocks/>
          </p:cNvCxnSpPr>
          <p:nvPr/>
        </p:nvCxnSpPr>
        <p:spPr>
          <a:xfrm>
            <a:off x="10277475" y="4314825"/>
            <a:ext cx="0" cy="1381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03B2BCB5-45D2-3323-B5AC-8B47243F2139}"/>
              </a:ext>
            </a:extLst>
          </p:cNvPr>
          <p:cNvCxnSpPr>
            <a:cxnSpLocks/>
          </p:cNvCxnSpPr>
          <p:nvPr/>
        </p:nvCxnSpPr>
        <p:spPr>
          <a:xfrm>
            <a:off x="8953500" y="4452936"/>
            <a:ext cx="0" cy="12382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2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6">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Afbeelding 4" descr="Afbeelding met verven, tekening, schets, boot&#10;&#10;Automatisch gegenereerde beschrijving">
            <a:extLst>
              <a:ext uri="{FF2B5EF4-FFF2-40B4-BE49-F238E27FC236}">
                <a16:creationId xmlns:a16="http://schemas.microsoft.com/office/drawing/2014/main" id="{79385D9F-CBFB-A52C-985D-729BA368E73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3434" r="1703"/>
          <a:stretch/>
        </p:blipFill>
        <p:spPr>
          <a:xfrm>
            <a:off x="4283902" y="10"/>
            <a:ext cx="7908098" cy="6857992"/>
          </a:xfrm>
          <a:prstGeom prst="rect">
            <a:avLst/>
          </a:prstGeom>
        </p:spPr>
      </p:pic>
      <p:sp>
        <p:nvSpPr>
          <p:cNvPr id="29" name="Rectangle 2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24E1EA-4C97-D827-87CC-79957A6958B6}"/>
              </a:ext>
            </a:extLst>
          </p:cNvPr>
          <p:cNvSpPr>
            <a:spLocks noGrp="1"/>
          </p:cNvSpPr>
          <p:nvPr>
            <p:ph type="title"/>
          </p:nvPr>
        </p:nvSpPr>
        <p:spPr>
          <a:xfrm>
            <a:off x="728663" y="1115219"/>
            <a:ext cx="5505449" cy="2387600"/>
          </a:xfrm>
        </p:spPr>
        <p:txBody>
          <a:bodyPr vert="horz" lIns="91440" tIns="45720" rIns="91440" bIns="45720" rtlCol="0" anchor="b">
            <a:normAutofit/>
          </a:bodyPr>
          <a:lstStyle/>
          <a:p>
            <a:r>
              <a:rPr lang="en-US" sz="5000" b="1">
                <a:solidFill>
                  <a:schemeClr val="bg1"/>
                </a:solidFill>
              </a:rPr>
              <a:t>The Age of Reason</a:t>
            </a:r>
            <a:br>
              <a:rPr lang="en-US" sz="5000" b="1">
                <a:solidFill>
                  <a:schemeClr val="bg1"/>
                </a:solidFill>
              </a:rPr>
            </a:br>
            <a:r>
              <a:rPr lang="en-US" sz="5000" b="1">
                <a:solidFill>
                  <a:schemeClr val="bg1"/>
                </a:solidFill>
              </a:rPr>
              <a:t>The Enlightenment</a:t>
            </a:r>
            <a:br>
              <a:rPr lang="en-US" sz="5000">
                <a:solidFill>
                  <a:schemeClr val="bg1"/>
                </a:solidFill>
              </a:rPr>
            </a:br>
            <a:r>
              <a:rPr lang="en-US" sz="5000">
                <a:solidFill>
                  <a:schemeClr val="bg1"/>
                </a:solidFill>
              </a:rPr>
              <a:t>1660-1800</a:t>
            </a:r>
            <a:endParaRPr lang="en-US" sz="5000" i="1">
              <a:solidFill>
                <a:schemeClr val="bg1"/>
              </a:solidFill>
            </a:endParaRPr>
          </a:p>
        </p:txBody>
      </p:sp>
      <p:cxnSp>
        <p:nvCxnSpPr>
          <p:cNvPr id="31" name="Straight Connector 3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59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426E9E-130E-E872-2B75-3E9870CAE3D6}"/>
              </a:ext>
            </a:extLst>
          </p:cNvPr>
          <p:cNvSpPr>
            <a:spLocks noGrp="1"/>
          </p:cNvSpPr>
          <p:nvPr>
            <p:ph type="title"/>
          </p:nvPr>
        </p:nvSpPr>
        <p:spPr>
          <a:xfrm>
            <a:off x="838201" y="365125"/>
            <a:ext cx="5251316" cy="1807305"/>
          </a:xfrm>
        </p:spPr>
        <p:txBody>
          <a:bodyPr>
            <a:normAutofit/>
          </a:bodyPr>
          <a:lstStyle/>
          <a:p>
            <a:r>
              <a:rPr lang="nl-NL" sz="4100"/>
              <a:t>The Age of Reason/Enlightenment 1660-1800 </a:t>
            </a:r>
          </a:p>
        </p:txBody>
      </p:sp>
      <p:sp>
        <p:nvSpPr>
          <p:cNvPr id="3" name="Tijdelijke aanduiding voor inhoud 2">
            <a:extLst>
              <a:ext uri="{FF2B5EF4-FFF2-40B4-BE49-F238E27FC236}">
                <a16:creationId xmlns:a16="http://schemas.microsoft.com/office/drawing/2014/main" id="{74F98A62-1207-8020-F214-19353700E871}"/>
              </a:ext>
            </a:extLst>
          </p:cNvPr>
          <p:cNvSpPr>
            <a:spLocks noGrp="1"/>
          </p:cNvSpPr>
          <p:nvPr>
            <p:ph idx="1"/>
          </p:nvPr>
        </p:nvSpPr>
        <p:spPr>
          <a:xfrm>
            <a:off x="838200" y="2333297"/>
            <a:ext cx="4619621" cy="3843666"/>
          </a:xfrm>
        </p:spPr>
        <p:txBody>
          <a:bodyPr>
            <a:normAutofit/>
          </a:bodyPr>
          <a:lstStyle/>
          <a:p>
            <a:pPr marL="0" indent="0">
              <a:spcBef>
                <a:spcPts val="0"/>
              </a:spcBef>
              <a:spcAft>
                <a:spcPts val="600"/>
              </a:spcAft>
              <a:buNone/>
            </a:pPr>
            <a:r>
              <a:rPr lang="nl-NL" sz="1900" b="1">
                <a:latin typeface="Arial" panose="020B0604020202020204" pitchFamily="34" charset="0"/>
                <a:cs typeface="Arial" panose="020B0604020202020204" pitchFamily="34" charset="0"/>
              </a:rPr>
              <a:t>History</a:t>
            </a:r>
          </a:p>
          <a:p>
            <a:pPr marL="0" indent="0">
              <a:spcBef>
                <a:spcPts val="0"/>
              </a:spcBef>
              <a:spcAft>
                <a:spcPts val="600"/>
              </a:spcAft>
              <a:buNone/>
            </a:pPr>
            <a:r>
              <a:rPr lang="en-US" sz="1900">
                <a:effectLst/>
                <a:latin typeface="Arial" panose="020B0604020202020204" pitchFamily="34" charset="0"/>
                <a:ea typeface="Calibri" panose="020F0502020204030204" pitchFamily="34" charset="0"/>
              </a:rPr>
              <a:t>The 18th century offered a wealth of knowledge, exploration and rapidly growing technology. Britain had become a rich nation thanks to its trade. During this Age of Reason people strongly believed in the power of critical thinking. Religious and political leaders began losing their influence on society. Logic and progress in science were seen as the answers to all life’s great questions of freedom, democracy and fundamental rights. </a:t>
            </a:r>
            <a:endParaRPr lang="nl-NL" sz="1900" b="1">
              <a:latin typeface="Arial" panose="020B0604020202020204" pitchFamily="34" charset="0"/>
              <a:cs typeface="Arial" panose="020B0604020202020204" pitchFamily="34" charset="0"/>
            </a:endParaRPr>
          </a:p>
          <a:p>
            <a:pPr marL="0" indent="0">
              <a:spcBef>
                <a:spcPts val="0"/>
              </a:spcBef>
              <a:spcAft>
                <a:spcPts val="600"/>
              </a:spcAft>
              <a:buNone/>
            </a:pPr>
            <a:endParaRPr lang="nl-NL" sz="1900" b="1">
              <a:latin typeface="Arial" panose="020B0604020202020204" pitchFamily="34" charset="0"/>
              <a:cs typeface="Arial" panose="020B0604020202020204" pitchFamily="34" charset="0"/>
            </a:endParaRPr>
          </a:p>
        </p:txBody>
      </p:sp>
      <p:pic>
        <p:nvPicPr>
          <p:cNvPr id="5" name="Afbeelding 4" descr="Afbeelding met verven, tekening, schets, boot&#10;&#10;Automatisch gegenereerde beschrijving">
            <a:extLst>
              <a:ext uri="{FF2B5EF4-FFF2-40B4-BE49-F238E27FC236}">
                <a16:creationId xmlns:a16="http://schemas.microsoft.com/office/drawing/2014/main" id="{55EDE855-FB6E-43D3-E8BE-FC41C18EB6FE}"/>
              </a:ext>
            </a:extLst>
          </p:cNvPr>
          <p:cNvPicPr>
            <a:picLocks noChangeAspect="1"/>
          </p:cNvPicPr>
          <p:nvPr/>
        </p:nvPicPr>
        <p:blipFill rotWithShape="1">
          <a:blip r:embed="rId2">
            <a:extLst>
              <a:ext uri="{28A0092B-C50C-407E-A947-70E740481C1C}">
                <a14:useLocalDpi xmlns:a14="http://schemas.microsoft.com/office/drawing/2010/main" val="0"/>
              </a:ext>
            </a:extLst>
          </a:blip>
          <a:srcRect l="41412" r="968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4856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981F7-C9B5-16CD-4247-F941D4565008}"/>
              </a:ext>
            </a:extLst>
          </p:cNvPr>
          <p:cNvSpPr>
            <a:spLocks noGrp="1"/>
          </p:cNvSpPr>
          <p:nvPr>
            <p:ph type="title"/>
          </p:nvPr>
        </p:nvSpPr>
        <p:spPr>
          <a:xfrm>
            <a:off x="6417733" y="490537"/>
            <a:ext cx="5291663" cy="1628775"/>
          </a:xfrm>
        </p:spPr>
        <p:txBody>
          <a:bodyPr anchor="b">
            <a:normAutofit/>
          </a:bodyPr>
          <a:lstStyle/>
          <a:p>
            <a:r>
              <a:rPr lang="nl-NL" sz="3700" dirty="0"/>
              <a:t>The Age of </a:t>
            </a:r>
            <a:r>
              <a:rPr lang="nl-NL" sz="3700" dirty="0" err="1"/>
              <a:t>Reason</a:t>
            </a:r>
            <a:r>
              <a:rPr lang="nl-NL" sz="3700" dirty="0"/>
              <a:t>/</a:t>
            </a:r>
            <a:r>
              <a:rPr lang="nl-NL" sz="3700" dirty="0" err="1"/>
              <a:t>Enlightenment</a:t>
            </a:r>
            <a:r>
              <a:rPr lang="nl-NL" sz="3700" dirty="0"/>
              <a:t> 1660-1800 </a:t>
            </a:r>
          </a:p>
        </p:txBody>
      </p:sp>
      <p:pic>
        <p:nvPicPr>
          <p:cNvPr id="5" name="Afbeelding 4" descr="Afbeelding met verven, tekening, schets, boot&#10;&#10;Automatisch gegenereerde beschrijving">
            <a:extLst>
              <a:ext uri="{FF2B5EF4-FFF2-40B4-BE49-F238E27FC236}">
                <a16:creationId xmlns:a16="http://schemas.microsoft.com/office/drawing/2014/main" id="{4353D550-5898-6323-6237-68D089C036C9}"/>
              </a:ext>
            </a:extLst>
          </p:cNvPr>
          <p:cNvPicPr>
            <a:picLocks noChangeAspect="1"/>
          </p:cNvPicPr>
          <p:nvPr/>
        </p:nvPicPr>
        <p:blipFill rotWithShape="1">
          <a:blip r:embed="rId2">
            <a:extLst>
              <a:ext uri="{28A0092B-C50C-407E-A947-70E740481C1C}">
                <a14:useLocalDpi xmlns:a14="http://schemas.microsoft.com/office/drawing/2010/main" val="0"/>
              </a:ext>
            </a:extLst>
          </a:blip>
          <a:srcRect l="40860" r="9129"/>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ijdelijke aanduiding voor inhoud 2">
            <a:extLst>
              <a:ext uri="{FF2B5EF4-FFF2-40B4-BE49-F238E27FC236}">
                <a16:creationId xmlns:a16="http://schemas.microsoft.com/office/drawing/2014/main" id="{5004CA8E-DA1B-384E-6792-269EB087CEB3}"/>
              </a:ext>
            </a:extLst>
          </p:cNvPr>
          <p:cNvSpPr>
            <a:spLocks noGrp="1"/>
          </p:cNvSpPr>
          <p:nvPr>
            <p:ph idx="1"/>
          </p:nvPr>
        </p:nvSpPr>
        <p:spPr>
          <a:xfrm>
            <a:off x="6417734" y="2119312"/>
            <a:ext cx="5613394" cy="4248149"/>
          </a:xfrm>
        </p:spPr>
        <p:txBody>
          <a:bodyPr>
            <a:normAutofit lnSpcReduction="10000"/>
          </a:bodyPr>
          <a:lstStyle/>
          <a:p>
            <a:pPr marL="0" indent="0">
              <a:spcBef>
                <a:spcPts val="0"/>
              </a:spcBef>
              <a:spcAft>
                <a:spcPts val="600"/>
              </a:spcAft>
              <a:buNone/>
            </a:pPr>
            <a:endParaRPr lang="nl-NL" sz="1400" b="1" dirty="0">
              <a:latin typeface="Arial" panose="020B0604020202020204" pitchFamily="34" charset="0"/>
              <a:cs typeface="Arial" panose="020B0604020202020204" pitchFamily="34" charset="0"/>
            </a:endParaRPr>
          </a:p>
          <a:p>
            <a:pPr marL="0" indent="0">
              <a:spcBef>
                <a:spcPts val="0"/>
              </a:spcBef>
              <a:spcAft>
                <a:spcPts val="600"/>
              </a:spcAft>
              <a:buNone/>
            </a:pPr>
            <a:r>
              <a:rPr lang="nl-NL" sz="1400" b="1" dirty="0" err="1">
                <a:latin typeface="Arial" panose="020B0604020202020204" pitchFamily="34" charset="0"/>
                <a:cs typeface="Arial" panose="020B0604020202020204" pitchFamily="34" charset="0"/>
              </a:rPr>
              <a:t>Literary</a:t>
            </a:r>
            <a:r>
              <a:rPr lang="nl-NL" sz="1400" b="1" dirty="0">
                <a:latin typeface="Arial" panose="020B0604020202020204" pitchFamily="34" charset="0"/>
                <a:cs typeface="Arial" panose="020B0604020202020204" pitchFamily="34" charset="0"/>
              </a:rPr>
              <a:t> </a:t>
            </a:r>
            <a:r>
              <a:rPr lang="nl-NL" sz="1400" b="1" dirty="0" err="1">
                <a:latin typeface="Arial" panose="020B0604020202020204" pitchFamily="34" charset="0"/>
                <a:cs typeface="Arial" panose="020B0604020202020204" pitchFamily="34" charset="0"/>
              </a:rPr>
              <a:t>characteristics</a:t>
            </a:r>
            <a:endParaRPr lang="nl-NL" sz="1400" b="1" dirty="0">
              <a:latin typeface="Arial" panose="020B0604020202020204" pitchFamily="34" charset="0"/>
              <a:cs typeface="Arial" panose="020B0604020202020204" pitchFamily="34" charset="0"/>
            </a:endParaRPr>
          </a:p>
          <a:p>
            <a:pPr>
              <a:spcBef>
                <a:spcPts val="0"/>
              </a:spcBef>
              <a:spcAft>
                <a:spcPts val="600"/>
              </a:spcAft>
            </a:pPr>
            <a:r>
              <a:rPr lang="nl-NL" sz="1400" dirty="0">
                <a:latin typeface="Arial" panose="020B0604020202020204" pitchFamily="34" charset="0"/>
                <a:cs typeface="Arial" panose="020B0604020202020204" pitchFamily="34" charset="0"/>
              </a:rPr>
              <a:t>Rise of </a:t>
            </a:r>
            <a:r>
              <a:rPr lang="nl-NL" sz="1400" dirty="0" err="1">
                <a:latin typeface="Arial" panose="020B0604020202020204" pitchFamily="34" charset="0"/>
                <a:cs typeface="Arial" panose="020B0604020202020204" pitchFamily="34" charset="0"/>
              </a:rPr>
              <a:t>the</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novel</a:t>
            </a:r>
            <a:r>
              <a:rPr lang="nl-NL"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ea typeface="Times New Roman" panose="02020603050405020304" pitchFamily="18" charset="0"/>
              </a:rPr>
              <a:t>mostly morally uplifting and instructive novels promoting virtue, good sense, and universal benevolence, and introducing heroes who were no longer princes but representatives of the middle class.)</a:t>
            </a:r>
            <a:endParaRPr lang="nl-NL" sz="1400" dirty="0">
              <a:latin typeface="Arial" panose="020B0604020202020204" pitchFamily="34" charset="0"/>
              <a:cs typeface="Arial" panose="020B0604020202020204" pitchFamily="34" charset="0"/>
            </a:endParaRPr>
          </a:p>
          <a:p>
            <a:pPr>
              <a:spcBef>
                <a:spcPts val="0"/>
              </a:spcBef>
              <a:spcAft>
                <a:spcPts val="600"/>
              </a:spcAft>
            </a:pPr>
            <a:r>
              <a:rPr lang="nl-NL" sz="1400" dirty="0">
                <a:latin typeface="Arial" panose="020B0604020202020204" pitchFamily="34" charset="0"/>
                <a:cs typeface="Arial" panose="020B0604020202020204" pitchFamily="34" charset="0"/>
              </a:rPr>
              <a:t>Value of human </a:t>
            </a:r>
            <a:r>
              <a:rPr lang="nl-NL" sz="1400" dirty="0" err="1">
                <a:latin typeface="Arial" panose="020B0604020202020204" pitchFamily="34" charset="0"/>
                <a:cs typeface="Arial" panose="020B0604020202020204" pitchFamily="34" charset="0"/>
              </a:rPr>
              <a:t>happiness</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knowledge</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based</a:t>
            </a:r>
            <a:r>
              <a:rPr lang="nl-NL" sz="1400" dirty="0">
                <a:latin typeface="Arial" panose="020B0604020202020204" pitchFamily="34" charset="0"/>
                <a:cs typeface="Arial" panose="020B0604020202020204" pitchFamily="34" charset="0"/>
              </a:rPr>
              <a:t> on </a:t>
            </a:r>
            <a:r>
              <a:rPr lang="nl-NL" sz="1400" dirty="0" err="1">
                <a:latin typeface="Arial" panose="020B0604020202020204" pitchFamily="34" charset="0"/>
                <a:cs typeface="Arial" panose="020B0604020202020204" pitchFamily="34" charset="0"/>
              </a:rPr>
              <a:t>reason</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and</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evidence</a:t>
            </a:r>
            <a:r>
              <a:rPr lang="nl-NL" sz="1400" dirty="0">
                <a:latin typeface="Arial" panose="020B0604020202020204" pitchFamily="34" charset="0"/>
                <a:cs typeface="Arial" panose="020B0604020202020204" pitchFamily="34" charset="0"/>
              </a:rPr>
              <a:t> of </a:t>
            </a:r>
            <a:r>
              <a:rPr lang="nl-NL" sz="1400" dirty="0" err="1">
                <a:latin typeface="Arial" panose="020B0604020202020204" pitchFamily="34" charset="0"/>
                <a:cs typeface="Arial" panose="020B0604020202020204" pitchFamily="34" charset="0"/>
              </a:rPr>
              <a:t>the</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senses</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ideals</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such</a:t>
            </a:r>
            <a:r>
              <a:rPr lang="nl-NL" sz="1400" dirty="0">
                <a:latin typeface="Arial" panose="020B0604020202020204" pitchFamily="34" charset="0"/>
                <a:cs typeface="Arial" panose="020B0604020202020204" pitchFamily="34" charset="0"/>
              </a:rPr>
              <a:t> as </a:t>
            </a:r>
            <a:r>
              <a:rPr lang="nl-NL" sz="1400" dirty="0" err="1">
                <a:latin typeface="Arial" panose="020B0604020202020204" pitchFamily="34" charset="0"/>
                <a:cs typeface="Arial" panose="020B0604020202020204" pitchFamily="34" charset="0"/>
              </a:rPr>
              <a:t>natural</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laws</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progress</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liberty,constituional</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government</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separation</a:t>
            </a:r>
            <a:r>
              <a:rPr lang="nl-NL" sz="1400" dirty="0">
                <a:latin typeface="Arial" panose="020B0604020202020204" pitchFamily="34" charset="0"/>
                <a:cs typeface="Arial" panose="020B0604020202020204" pitchFamily="34" charset="0"/>
              </a:rPr>
              <a:t> of </a:t>
            </a:r>
            <a:r>
              <a:rPr lang="nl-NL" sz="1400" dirty="0" err="1">
                <a:latin typeface="Arial" panose="020B0604020202020204" pitchFamily="34" charset="0"/>
                <a:cs typeface="Arial" panose="020B0604020202020204" pitchFamily="34" charset="0"/>
              </a:rPr>
              <a:t>church</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and</a:t>
            </a:r>
            <a:r>
              <a:rPr lang="nl-NL" sz="1400" dirty="0">
                <a:latin typeface="Arial" panose="020B0604020202020204" pitchFamily="34" charset="0"/>
                <a:cs typeface="Arial" panose="020B0604020202020204" pitchFamily="34" charset="0"/>
              </a:rPr>
              <a:t> state.</a:t>
            </a:r>
          </a:p>
          <a:p>
            <a:pPr>
              <a:spcBef>
                <a:spcPts val="0"/>
              </a:spcBef>
              <a:spcAft>
                <a:spcPts val="600"/>
              </a:spcAft>
            </a:pPr>
            <a:r>
              <a:rPr lang="nl-NL" sz="1400" dirty="0" err="1">
                <a:latin typeface="Arial" panose="020B0604020202020204" pitchFamily="34" charset="0"/>
                <a:cs typeface="Arial" panose="020B0604020202020204" pitchFamily="34" charset="0"/>
              </a:rPr>
              <a:t>Individual</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liberty</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and</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religious</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tolerance</a:t>
            </a:r>
            <a:endParaRPr lang="nl-NL" sz="1400" dirty="0">
              <a:latin typeface="Arial" panose="020B0604020202020204" pitchFamily="34" charset="0"/>
              <a:cs typeface="Arial" panose="020B0604020202020204" pitchFamily="34" charset="0"/>
            </a:endParaRPr>
          </a:p>
          <a:p>
            <a:pPr>
              <a:spcBef>
                <a:spcPts val="0"/>
              </a:spcBef>
              <a:spcAft>
                <a:spcPts val="600"/>
              </a:spcAft>
            </a:pPr>
            <a:r>
              <a:rPr lang="nl-NL" sz="1400" dirty="0">
                <a:latin typeface="Arial" panose="020B0604020202020204" pitchFamily="34" charset="0"/>
                <a:cs typeface="Arial" panose="020B0604020202020204" pitchFamily="34" charset="0"/>
              </a:rPr>
              <a:t>“</a:t>
            </a:r>
            <a:r>
              <a:rPr lang="nl-NL" sz="1400" dirty="0" err="1">
                <a:latin typeface="Arial" panose="020B0604020202020204" pitchFamily="34" charset="0"/>
                <a:cs typeface="Arial" panose="020B0604020202020204" pitchFamily="34" charset="0"/>
              </a:rPr>
              <a:t>cogito</a:t>
            </a:r>
            <a:r>
              <a:rPr lang="nl-NL" sz="1400" dirty="0">
                <a:latin typeface="Arial" panose="020B0604020202020204" pitchFamily="34" charset="0"/>
                <a:cs typeface="Arial" panose="020B0604020202020204" pitchFamily="34" charset="0"/>
              </a:rPr>
              <a:t>, ergo </a:t>
            </a:r>
            <a:r>
              <a:rPr lang="nl-NL" sz="1400" dirty="0" err="1">
                <a:latin typeface="Arial" panose="020B0604020202020204" pitchFamily="34" charset="0"/>
                <a:cs typeface="Arial" panose="020B0604020202020204" pitchFamily="34" charset="0"/>
              </a:rPr>
              <a:t>sum</a:t>
            </a:r>
            <a:r>
              <a:rPr lang="nl-NL" sz="1400" dirty="0">
                <a:latin typeface="Arial" panose="020B0604020202020204" pitchFamily="34" charset="0"/>
                <a:cs typeface="Arial" panose="020B0604020202020204" pitchFamily="34" charset="0"/>
              </a:rPr>
              <a:t>”</a:t>
            </a:r>
          </a:p>
          <a:p>
            <a:pPr>
              <a:spcBef>
                <a:spcPts val="0"/>
              </a:spcBef>
              <a:spcAft>
                <a:spcPts val="600"/>
              </a:spcAft>
            </a:pPr>
            <a:r>
              <a:rPr lang="nl-NL" sz="1400" dirty="0" err="1">
                <a:latin typeface="Arial" panose="020B0604020202020204" pitchFamily="34" charset="0"/>
                <a:cs typeface="Arial" panose="020B0604020202020204" pitchFamily="34" charset="0"/>
              </a:rPr>
              <a:t>Literature</a:t>
            </a:r>
            <a:r>
              <a:rPr lang="nl-NL" sz="1400" dirty="0">
                <a:latin typeface="Arial" panose="020B0604020202020204" pitchFamily="34" charset="0"/>
                <a:cs typeface="Arial" panose="020B0604020202020204" pitchFamily="34" charset="0"/>
              </a:rPr>
              <a:t> as a way </a:t>
            </a:r>
            <a:r>
              <a:rPr lang="nl-NL" sz="1400" dirty="0" err="1">
                <a:latin typeface="Arial" panose="020B0604020202020204" pitchFamily="34" charset="0"/>
                <a:cs typeface="Arial" panose="020B0604020202020204" pitchFamily="34" charset="0"/>
              </a:rPr>
              <a:t>to</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educate</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and</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inform</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the</a:t>
            </a:r>
            <a:r>
              <a:rPr lang="nl-NL" sz="1400" dirty="0">
                <a:latin typeface="Arial" panose="020B0604020202020204" pitchFamily="34" charset="0"/>
                <a:cs typeface="Arial" panose="020B0604020202020204" pitchFamily="34" charset="0"/>
              </a:rPr>
              <a:t> public</a:t>
            </a:r>
          </a:p>
          <a:p>
            <a:pPr>
              <a:spcBef>
                <a:spcPts val="0"/>
              </a:spcBef>
              <a:spcAft>
                <a:spcPts val="600"/>
              </a:spcAft>
            </a:pPr>
            <a:r>
              <a:rPr lang="nl-NL" sz="1400" dirty="0">
                <a:latin typeface="Arial" panose="020B0604020202020204" pitchFamily="34" charset="0"/>
                <a:cs typeface="Arial" panose="020B0604020202020204" pitchFamily="34" charset="0"/>
              </a:rPr>
              <a:t>Satire</a:t>
            </a:r>
          </a:p>
          <a:p>
            <a:pPr marL="0" indent="0">
              <a:spcBef>
                <a:spcPts val="0"/>
              </a:spcBef>
              <a:spcAft>
                <a:spcPts val="600"/>
              </a:spcAft>
              <a:buNone/>
            </a:pPr>
            <a:endParaRPr lang="nl-NL" sz="1400" b="1" dirty="0">
              <a:latin typeface="Arial" panose="020B0604020202020204" pitchFamily="34" charset="0"/>
              <a:cs typeface="Arial" panose="020B0604020202020204" pitchFamily="34" charset="0"/>
            </a:endParaRPr>
          </a:p>
          <a:p>
            <a:pPr marL="0" indent="0">
              <a:spcBef>
                <a:spcPts val="0"/>
              </a:spcBef>
              <a:spcAft>
                <a:spcPts val="600"/>
              </a:spcAft>
              <a:buNone/>
            </a:pPr>
            <a:r>
              <a:rPr lang="nl-NL" sz="1400" b="1" dirty="0" err="1">
                <a:latin typeface="Arial" panose="020B0604020202020204" pitchFamily="34" charset="0"/>
                <a:cs typeface="Arial" panose="020B0604020202020204" pitchFamily="34" charset="0"/>
              </a:rPr>
              <a:t>Literary</a:t>
            </a:r>
            <a:r>
              <a:rPr lang="nl-NL" sz="1400" b="1" dirty="0">
                <a:latin typeface="Arial" panose="020B0604020202020204" pitchFamily="34" charset="0"/>
                <a:cs typeface="Arial" panose="020B0604020202020204" pitchFamily="34" charset="0"/>
              </a:rPr>
              <a:t> </a:t>
            </a:r>
            <a:r>
              <a:rPr lang="nl-NL" sz="1400" b="1" dirty="0" err="1">
                <a:latin typeface="Arial" panose="020B0604020202020204" pitchFamily="34" charset="0"/>
                <a:cs typeface="Arial" panose="020B0604020202020204" pitchFamily="34" charset="0"/>
              </a:rPr>
              <a:t>work</a:t>
            </a:r>
            <a:endParaRPr lang="nl-NL" sz="1400" b="1" dirty="0">
              <a:latin typeface="Arial" panose="020B0604020202020204" pitchFamily="34" charset="0"/>
              <a:cs typeface="Arial" panose="020B0604020202020204" pitchFamily="34" charset="0"/>
            </a:endParaRPr>
          </a:p>
          <a:p>
            <a:pPr>
              <a:spcBef>
                <a:spcPts val="0"/>
              </a:spcBef>
              <a:spcAft>
                <a:spcPts val="600"/>
              </a:spcAft>
            </a:pPr>
            <a:r>
              <a:rPr lang="nl-NL" sz="1400" dirty="0">
                <a:latin typeface="Arial" panose="020B0604020202020204" pitchFamily="34" charset="0"/>
                <a:cs typeface="Arial" panose="020B0604020202020204" pitchFamily="34" charset="0"/>
              </a:rPr>
              <a:t>Jonathan </a:t>
            </a:r>
            <a:r>
              <a:rPr lang="nl-NL" sz="1400" dirty="0" err="1">
                <a:latin typeface="Arial" panose="020B0604020202020204" pitchFamily="34" charset="0"/>
                <a:cs typeface="Arial" panose="020B0604020202020204" pitchFamily="34" charset="0"/>
              </a:rPr>
              <a:t>Swift’s</a:t>
            </a:r>
            <a:r>
              <a:rPr lang="nl-NL" sz="1400" dirty="0">
                <a:latin typeface="Arial" panose="020B0604020202020204" pitchFamily="34" charset="0"/>
                <a:cs typeface="Arial" panose="020B0604020202020204" pitchFamily="34" charset="0"/>
              </a:rPr>
              <a:t> </a:t>
            </a:r>
            <a:r>
              <a:rPr lang="nl-NL" sz="1400" b="1" i="1" dirty="0" err="1">
                <a:latin typeface="Arial" panose="020B0604020202020204" pitchFamily="34" charset="0"/>
                <a:cs typeface="Arial" panose="020B0604020202020204" pitchFamily="34" charset="0"/>
              </a:rPr>
              <a:t>Gulliver’s</a:t>
            </a:r>
            <a:r>
              <a:rPr lang="nl-NL" sz="1400" b="1" i="1" dirty="0">
                <a:latin typeface="Arial" panose="020B0604020202020204" pitchFamily="34" charset="0"/>
                <a:cs typeface="Arial" panose="020B0604020202020204" pitchFamily="34" charset="0"/>
              </a:rPr>
              <a:t> </a:t>
            </a:r>
            <a:r>
              <a:rPr lang="nl-NL" sz="1400" b="1" i="1" dirty="0" err="1">
                <a:latin typeface="Arial" panose="020B0604020202020204" pitchFamily="34" charset="0"/>
                <a:cs typeface="Arial" panose="020B0604020202020204" pitchFamily="34" charset="0"/>
              </a:rPr>
              <a:t>Travels</a:t>
            </a:r>
            <a:r>
              <a:rPr lang="nl-NL" sz="1400" dirty="0">
                <a:latin typeface="Arial" panose="020B0604020202020204" pitchFamily="34" charset="0"/>
                <a:cs typeface="Arial" panose="020B0604020202020204" pitchFamily="34" charset="0"/>
              </a:rPr>
              <a:t>, first English </a:t>
            </a:r>
            <a:r>
              <a:rPr lang="nl-NL" sz="1400" dirty="0" err="1">
                <a:latin typeface="Arial" panose="020B0604020202020204" pitchFamily="34" charset="0"/>
                <a:cs typeface="Arial" panose="020B0604020202020204" pitchFamily="34" charset="0"/>
              </a:rPr>
              <a:t>novel</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published</a:t>
            </a:r>
            <a:r>
              <a:rPr lang="nl-NL" sz="1400" dirty="0">
                <a:latin typeface="Arial" panose="020B0604020202020204" pitchFamily="34" charset="0"/>
                <a:cs typeface="Arial" panose="020B0604020202020204" pitchFamily="34" charset="0"/>
              </a:rPr>
              <a:t> in 1719</a:t>
            </a:r>
            <a:endParaRPr lang="nl-NL" sz="1400" b="1" i="1" dirty="0">
              <a:latin typeface="Arial" panose="020B0604020202020204" pitchFamily="34" charset="0"/>
              <a:cs typeface="Arial" panose="020B0604020202020204" pitchFamily="34" charset="0"/>
            </a:endParaRPr>
          </a:p>
          <a:p>
            <a:pPr>
              <a:spcBef>
                <a:spcPts val="0"/>
              </a:spcBef>
              <a:spcAft>
                <a:spcPts val="600"/>
              </a:spcAft>
            </a:pPr>
            <a:r>
              <a:rPr lang="nl-NL" sz="1400" dirty="0">
                <a:latin typeface="Arial" panose="020B0604020202020204" pitchFamily="34" charset="0"/>
                <a:cs typeface="Arial" panose="020B0604020202020204" pitchFamily="34" charset="0"/>
              </a:rPr>
              <a:t>Daniel </a:t>
            </a:r>
            <a:r>
              <a:rPr lang="nl-NL" sz="1400" dirty="0" err="1">
                <a:latin typeface="Arial" panose="020B0604020202020204" pitchFamily="34" charset="0"/>
                <a:cs typeface="Arial" panose="020B0604020202020204" pitchFamily="34" charset="0"/>
              </a:rPr>
              <a:t>Defoe’s</a:t>
            </a:r>
            <a:r>
              <a:rPr lang="nl-NL" sz="1400" dirty="0">
                <a:latin typeface="Arial" panose="020B0604020202020204" pitchFamily="34" charset="0"/>
                <a:cs typeface="Arial" panose="020B0604020202020204" pitchFamily="34" charset="0"/>
              </a:rPr>
              <a:t> </a:t>
            </a:r>
            <a:r>
              <a:rPr lang="nl-NL" sz="1400" b="1" i="1" dirty="0">
                <a:latin typeface="Arial" panose="020B0604020202020204" pitchFamily="34" charset="0"/>
                <a:cs typeface="Arial" panose="020B0604020202020204" pitchFamily="34" charset="0"/>
              </a:rPr>
              <a:t>Robinson </a:t>
            </a:r>
            <a:r>
              <a:rPr lang="nl-NL" sz="1400" b="1" i="1" dirty="0" err="1">
                <a:latin typeface="Arial" panose="020B0604020202020204" pitchFamily="34" charset="0"/>
                <a:cs typeface="Arial" panose="020B0604020202020204" pitchFamily="34" charset="0"/>
              </a:rPr>
              <a:t>Crusoe</a:t>
            </a:r>
            <a:endParaRPr lang="nl-NL" sz="1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29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media 3" title="Robinson Crusoe (1997) ~ HD TRAILER [non official]">
            <a:hlinkClick r:id="" action="ppaction://media"/>
            <a:extLst>
              <a:ext uri="{FF2B5EF4-FFF2-40B4-BE49-F238E27FC236}">
                <a16:creationId xmlns:a16="http://schemas.microsoft.com/office/drawing/2014/main" id="{C11A04AB-3C7D-4737-3CD7-0B107C9D07F6}"/>
              </a:ext>
            </a:extLst>
          </p:cNvPr>
          <p:cNvPicPr>
            <a:picLocks noRot="1" noChangeAspect="1"/>
          </p:cNvPicPr>
          <p:nvPr>
            <a:videoFile r:link="rId1"/>
          </p:nvPr>
        </p:nvPicPr>
        <p:blipFill>
          <a:blip r:embed="rId4"/>
          <a:stretch>
            <a:fillRect/>
          </a:stretch>
        </p:blipFill>
        <p:spPr>
          <a:xfrm>
            <a:off x="643467" y="1909493"/>
            <a:ext cx="5378784" cy="3039013"/>
          </a:xfrm>
          <a:prstGeom prst="rect">
            <a:avLst/>
          </a:prstGeom>
        </p:spPr>
      </p:pic>
      <p:pic>
        <p:nvPicPr>
          <p:cNvPr id="5" name="Onlinemedia 5" title="Expeditie Robinson 2012 - promo RTL5 afl 1.mov">
            <a:hlinkClick r:id="" action="ppaction://media"/>
            <a:extLst>
              <a:ext uri="{FF2B5EF4-FFF2-40B4-BE49-F238E27FC236}">
                <a16:creationId xmlns:a16="http://schemas.microsoft.com/office/drawing/2014/main" id="{D35AD125-0A63-1F2E-B297-BD2C3B9AD905}"/>
              </a:ext>
            </a:extLst>
          </p:cNvPr>
          <p:cNvPicPr>
            <a:picLocks noRot="1" noChangeAspect="1"/>
          </p:cNvPicPr>
          <p:nvPr>
            <a:videoFile r:link="rId2"/>
          </p:nvPr>
        </p:nvPicPr>
        <p:blipFill>
          <a:blip r:embed="rId5"/>
          <a:stretch>
            <a:fillRect/>
          </a:stretch>
        </p:blipFill>
        <p:spPr>
          <a:xfrm>
            <a:off x="6169750" y="1909493"/>
            <a:ext cx="5378783" cy="3039013"/>
          </a:xfrm>
          <a:prstGeom prst="rect">
            <a:avLst/>
          </a:prstGeom>
        </p:spPr>
      </p:pic>
      <p:sp>
        <p:nvSpPr>
          <p:cNvPr id="6" name="Pijl: gekromd omlaag 5">
            <a:extLst>
              <a:ext uri="{FF2B5EF4-FFF2-40B4-BE49-F238E27FC236}">
                <a16:creationId xmlns:a16="http://schemas.microsoft.com/office/drawing/2014/main" id="{391B316B-DAE3-A566-DDC3-C6FFF6D5D4A9}"/>
              </a:ext>
            </a:extLst>
          </p:cNvPr>
          <p:cNvSpPr/>
          <p:nvPr/>
        </p:nvSpPr>
        <p:spPr>
          <a:xfrm>
            <a:off x="5474563" y="1181482"/>
            <a:ext cx="1095375" cy="48798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4458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video>
              <p:cMediaNode vol="80000">
                <p:cTn id="22"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D0D0A7-AC0A-EEE7-6D21-22F808DC115B}"/>
              </a:ext>
            </a:extLst>
          </p:cNvPr>
          <p:cNvSpPr>
            <a:spLocks noGrp="1"/>
          </p:cNvSpPr>
          <p:nvPr>
            <p:ph type="title"/>
          </p:nvPr>
        </p:nvSpPr>
        <p:spPr>
          <a:xfrm>
            <a:off x="838201" y="1641752"/>
            <a:ext cx="4394200" cy="1323439"/>
          </a:xfrm>
        </p:spPr>
        <p:txBody>
          <a:bodyPr vert="horz" lIns="91440" tIns="45720" rIns="91440" bIns="45720" rtlCol="0" anchor="t">
            <a:normAutofit/>
          </a:bodyPr>
          <a:lstStyle/>
          <a:p>
            <a:r>
              <a:rPr lang="en-US" sz="2800" b="1" dirty="0">
                <a:solidFill>
                  <a:schemeClr val="bg1"/>
                </a:solidFill>
              </a:rPr>
              <a:t>The Age of Reason</a:t>
            </a:r>
            <a:br>
              <a:rPr lang="en-US" sz="2800" b="1" dirty="0">
                <a:solidFill>
                  <a:schemeClr val="bg1"/>
                </a:solidFill>
              </a:rPr>
            </a:br>
            <a:r>
              <a:rPr lang="en-US" sz="2800" b="1" dirty="0">
                <a:solidFill>
                  <a:schemeClr val="bg1"/>
                </a:solidFill>
              </a:rPr>
              <a:t>The Enlightenment</a:t>
            </a:r>
            <a:br>
              <a:rPr lang="en-US" sz="2800" dirty="0">
                <a:solidFill>
                  <a:schemeClr val="bg1"/>
                </a:solidFill>
              </a:rPr>
            </a:br>
            <a:r>
              <a:rPr lang="en-US" sz="2800" dirty="0">
                <a:solidFill>
                  <a:schemeClr val="bg1"/>
                </a:solidFill>
              </a:rPr>
              <a:t>1660-1800</a:t>
            </a:r>
            <a:endParaRPr lang="en-US" sz="2800" i="1" dirty="0">
              <a:solidFill>
                <a:schemeClr val="bg1"/>
              </a:solidFill>
            </a:endParaRPr>
          </a:p>
        </p:txBody>
      </p:sp>
      <p:sp>
        <p:nvSpPr>
          <p:cNvPr id="3" name="Tekstvak 2">
            <a:extLst>
              <a:ext uri="{FF2B5EF4-FFF2-40B4-BE49-F238E27FC236}">
                <a16:creationId xmlns:a16="http://schemas.microsoft.com/office/drawing/2014/main" id="{5B63C4D1-1931-D4A8-4879-735509D83037}"/>
              </a:ext>
            </a:extLst>
          </p:cNvPr>
          <p:cNvSpPr txBox="1"/>
          <p:nvPr/>
        </p:nvSpPr>
        <p:spPr>
          <a:xfrm>
            <a:off x="838201" y="3583280"/>
            <a:ext cx="4394200" cy="2454300"/>
          </a:xfrm>
          <a:prstGeom prst="rect">
            <a:avLst/>
          </a:prstGeom>
        </p:spPr>
        <p:txBody>
          <a:bodyPr vert="horz" lIns="91440" tIns="45720" rIns="91440" bIns="45720" rtlCol="0">
            <a:normAutofit/>
          </a:bodyPr>
          <a:lstStyle/>
          <a:p>
            <a:pPr>
              <a:lnSpc>
                <a:spcPct val="90000"/>
              </a:lnSpc>
              <a:spcAft>
                <a:spcPts val="600"/>
              </a:spcAft>
            </a:pPr>
            <a:r>
              <a:rPr lang="en-US" sz="2400" b="1" dirty="0">
                <a:solidFill>
                  <a:schemeClr val="bg1">
                    <a:alpha val="80000"/>
                  </a:schemeClr>
                </a:solidFill>
              </a:rPr>
              <a:t>Daniel Defoe’s </a:t>
            </a:r>
            <a:r>
              <a:rPr lang="en-US" sz="2400" b="1" i="1" dirty="0">
                <a:solidFill>
                  <a:schemeClr val="bg1">
                    <a:alpha val="80000"/>
                  </a:schemeClr>
                </a:solidFill>
              </a:rPr>
              <a:t>Robinson Crusoe</a:t>
            </a:r>
          </a:p>
          <a:p>
            <a:pPr>
              <a:lnSpc>
                <a:spcPct val="90000"/>
              </a:lnSpc>
              <a:spcAft>
                <a:spcPts val="600"/>
              </a:spcAft>
            </a:pPr>
            <a:endParaRPr lang="en-US" sz="2400" dirty="0">
              <a:solidFill>
                <a:schemeClr val="bg1">
                  <a:alpha val="80000"/>
                </a:schemeClr>
              </a:solidFill>
            </a:endParaRPr>
          </a:p>
          <a:p>
            <a:pPr>
              <a:lnSpc>
                <a:spcPct val="90000"/>
              </a:lnSpc>
              <a:spcAft>
                <a:spcPts val="600"/>
              </a:spcAft>
            </a:pPr>
            <a:r>
              <a:rPr lang="en-US" sz="2400" dirty="0">
                <a:solidFill>
                  <a:schemeClr val="bg1">
                    <a:alpha val="80000"/>
                  </a:schemeClr>
                </a:solidFill>
              </a:rPr>
              <a:t>Now answer the questions on </a:t>
            </a:r>
            <a:r>
              <a:rPr lang="en-US" sz="2400" i="1" dirty="0">
                <a:solidFill>
                  <a:schemeClr val="bg1">
                    <a:alpha val="80000"/>
                  </a:schemeClr>
                </a:solidFill>
              </a:rPr>
              <a:t>Robinson Crusoe</a:t>
            </a:r>
            <a:r>
              <a:rPr lang="en-US" sz="2400" dirty="0">
                <a:solidFill>
                  <a:schemeClr val="bg1">
                    <a:alpha val="80000"/>
                  </a:schemeClr>
                </a:solidFill>
              </a:rPr>
              <a:t> in your reader.</a:t>
            </a:r>
          </a:p>
        </p:txBody>
      </p:sp>
      <p:pic>
        <p:nvPicPr>
          <p:cNvPr id="5" name="Afbeelding 4" descr="Afbeelding met verven, tekening, schets, boot&#10;&#10;Automatisch gegenereerde beschrijving">
            <a:extLst>
              <a:ext uri="{FF2B5EF4-FFF2-40B4-BE49-F238E27FC236}">
                <a16:creationId xmlns:a16="http://schemas.microsoft.com/office/drawing/2014/main" id="{73AA513B-7967-7889-1301-C414D902B626}"/>
              </a:ext>
            </a:extLst>
          </p:cNvPr>
          <p:cNvPicPr>
            <a:picLocks noChangeAspect="1"/>
          </p:cNvPicPr>
          <p:nvPr/>
        </p:nvPicPr>
        <p:blipFill rotWithShape="1">
          <a:blip r:embed="rId2">
            <a:extLst>
              <a:ext uri="{28A0092B-C50C-407E-A947-70E740481C1C}">
                <a14:useLocalDpi xmlns:a14="http://schemas.microsoft.com/office/drawing/2010/main" val="0"/>
              </a:ext>
            </a:extLst>
          </a:blip>
          <a:srcRect l="39456" r="7724"/>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38" name="Group 37">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39" name="Freeform: Shape 38">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5001059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TM04033921[[fn=Damast]]</Template>
  <TotalTime>696</TotalTime>
  <Words>276</Words>
  <Application>Microsoft Office PowerPoint</Application>
  <PresentationFormat>Breedbeeld</PresentationFormat>
  <Paragraphs>42</Paragraphs>
  <Slides>7</Slides>
  <Notes>0</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Bradley Hand ITC</vt:lpstr>
      <vt:lpstr>Calibri</vt:lpstr>
      <vt:lpstr>Calibri Light</vt:lpstr>
      <vt:lpstr>Kantoorthema</vt:lpstr>
      <vt:lpstr>Literary History</vt:lpstr>
      <vt:lpstr>Literary Periods</vt:lpstr>
      <vt:lpstr>The Age of Reason The Enlightenment 1660-1800</vt:lpstr>
      <vt:lpstr>The Age of Reason/Enlightenment 1660-1800 </vt:lpstr>
      <vt:lpstr>The Age of Reason/Enlightenment 1660-1800 </vt:lpstr>
      <vt:lpstr>PowerPoint-presentatie</vt:lpstr>
      <vt:lpstr>The Age of Reason The Enlightenment 1660-1800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History</dc:title>
  <dc:creator>Klerks-van Hoof, K.H.Y. (Yvette)</dc:creator>
  <cp:lastModifiedBy>Klerks-van Hoof, K.H.Y. (Yvette)</cp:lastModifiedBy>
  <cp:revision>4</cp:revision>
  <dcterms:created xsi:type="dcterms:W3CDTF">2023-10-24T08:28:48Z</dcterms:created>
  <dcterms:modified xsi:type="dcterms:W3CDTF">2023-12-11T09:14:30Z</dcterms:modified>
</cp:coreProperties>
</file>